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Inclusive Sans"/>
      <p:regular r:id="rId19"/>
      <p:bold r:id="rId20"/>
      <p:italic r:id="rId21"/>
      <p:boldItalic r:id="rId22"/>
    </p:embeddedFont>
    <p:embeddedFont>
      <p:font typeface="Lexend Light"/>
      <p:regular r:id="rId23"/>
      <p:bold r:id="rId24"/>
    </p:embeddedFont>
    <p:embeddedFont>
      <p:font typeface="Caveat"/>
      <p:regular r:id="rId25"/>
      <p:bold r:id="rId26"/>
    </p:embeddedFont>
    <p:embeddedFont>
      <p:font typeface="Nunito"/>
      <p:regular r:id="rId27"/>
      <p:bold r:id="rId28"/>
      <p:italic r:id="rId29"/>
      <p:boldItalic r:id="rId30"/>
    </p:embeddedFont>
    <p:embeddedFont>
      <p:font typeface="Maven Pro SemiBold"/>
      <p:regular r:id="rId31"/>
      <p:bold r:id="rId32"/>
    </p:embeddedFont>
    <p:embeddedFont>
      <p:font typeface="Martel ExtraBold"/>
      <p:bold r:id="rId33"/>
    </p:embeddedFont>
    <p:embeddedFont>
      <p:font typeface="Instrument Sans SemiBold"/>
      <p:regular r:id="rId34"/>
      <p:bold r:id="rId35"/>
      <p:italic r:id="rId36"/>
      <p:boldItalic r:id="rId37"/>
    </p:embeddedFont>
    <p:embeddedFont>
      <p:font typeface="Maven Pro"/>
      <p:regular r:id="rId38"/>
      <p:bold r:id="rId39"/>
    </p:embeddedFont>
    <p:embeddedFont>
      <p:font typeface="Instrument Sans"/>
      <p:regular r:id="rId40"/>
      <p:bold r:id="rId41"/>
      <p:italic r:id="rId42"/>
      <p:boldItalic r:id="rId43"/>
    </p:embeddedFont>
    <p:embeddedFont>
      <p:font typeface="Maven Pro Medium"/>
      <p:regular r:id="rId44"/>
      <p:bold r:id="rId45"/>
    </p:embeddedFont>
    <p:embeddedFont>
      <p:font typeface="Outfit SemiBold"/>
      <p:regular r:id="rId46"/>
      <p:bold r:id="rId47"/>
    </p:embeddedFont>
    <p:embeddedFont>
      <p:font typeface="Lexend"/>
      <p:regular r:id="rId48"/>
      <p:bold r:id="rId49"/>
    </p:embeddedFont>
    <p:embeddedFont>
      <p:font typeface="Martel"/>
      <p:regular r:id="rId50"/>
      <p:bold r:id="rId51"/>
    </p:embeddedFont>
    <p:embeddedFont>
      <p:font typeface="Playfair Display"/>
      <p:regular r:id="rId52"/>
      <p:bold r:id="rId53"/>
      <p:italic r:id="rId54"/>
      <p:boldItalic r:id="rId55"/>
    </p:embeddedFont>
    <p:embeddedFont>
      <p:font typeface="Lato"/>
      <p:regular r:id="rId56"/>
      <p:bold r:id="rId57"/>
      <p:italic r:id="rId58"/>
      <p:boldItalic r:id="rId59"/>
    </p:embeddedFont>
    <p:embeddedFont>
      <p:font typeface="Caveat SemiBold"/>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strumentSans-regular.fntdata"/><Relationship Id="rId42" Type="http://schemas.openxmlformats.org/officeDocument/2006/relationships/font" Target="fonts/InstrumentSans-italic.fntdata"/><Relationship Id="rId41" Type="http://schemas.openxmlformats.org/officeDocument/2006/relationships/font" Target="fonts/InstrumentSans-bold.fntdata"/><Relationship Id="rId44" Type="http://schemas.openxmlformats.org/officeDocument/2006/relationships/font" Target="fonts/MavenProMedium-regular.fntdata"/><Relationship Id="rId43" Type="http://schemas.openxmlformats.org/officeDocument/2006/relationships/font" Target="fonts/InstrumentSans-boldItalic.fntdata"/><Relationship Id="rId46" Type="http://schemas.openxmlformats.org/officeDocument/2006/relationships/font" Target="fonts/OutfitSemiBold-regular.fntdata"/><Relationship Id="rId45" Type="http://schemas.openxmlformats.org/officeDocument/2006/relationships/font" Target="fonts/MavenPro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exend-regular.fntdata"/><Relationship Id="rId47" Type="http://schemas.openxmlformats.org/officeDocument/2006/relationships/font" Target="fonts/OutfitSemiBold-bold.fntdata"/><Relationship Id="rId49" Type="http://schemas.openxmlformats.org/officeDocument/2006/relationships/font" Target="fonts/Lexen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avenProSemiBold-regular.fntdata"/><Relationship Id="rId30" Type="http://schemas.openxmlformats.org/officeDocument/2006/relationships/font" Target="fonts/Nunito-boldItalic.fntdata"/><Relationship Id="rId33" Type="http://schemas.openxmlformats.org/officeDocument/2006/relationships/font" Target="fonts/MartelExtraBold-bold.fntdata"/><Relationship Id="rId32" Type="http://schemas.openxmlformats.org/officeDocument/2006/relationships/font" Target="fonts/MavenProSemiBold-bold.fntdata"/><Relationship Id="rId35" Type="http://schemas.openxmlformats.org/officeDocument/2006/relationships/font" Target="fonts/InstrumentSansSemiBold-bold.fntdata"/><Relationship Id="rId34" Type="http://schemas.openxmlformats.org/officeDocument/2006/relationships/font" Target="fonts/InstrumentSansSemiBold-regular.fntdata"/><Relationship Id="rId37" Type="http://schemas.openxmlformats.org/officeDocument/2006/relationships/font" Target="fonts/InstrumentSansSemiBold-boldItalic.fntdata"/><Relationship Id="rId36" Type="http://schemas.openxmlformats.org/officeDocument/2006/relationships/font" Target="fonts/InstrumentSansSemiBold-italic.fntdata"/><Relationship Id="rId39" Type="http://schemas.openxmlformats.org/officeDocument/2006/relationships/font" Target="fonts/MavenPro-bold.fntdata"/><Relationship Id="rId38" Type="http://schemas.openxmlformats.org/officeDocument/2006/relationships/font" Target="fonts/MavenPro-regular.fntdata"/><Relationship Id="rId61" Type="http://schemas.openxmlformats.org/officeDocument/2006/relationships/font" Target="fonts/CaveatSemiBold-bold.fntdata"/><Relationship Id="rId20" Type="http://schemas.openxmlformats.org/officeDocument/2006/relationships/font" Target="fonts/InclusiveSans-bold.fntdata"/><Relationship Id="rId22" Type="http://schemas.openxmlformats.org/officeDocument/2006/relationships/font" Target="fonts/InclusiveSans-boldItalic.fntdata"/><Relationship Id="rId21" Type="http://schemas.openxmlformats.org/officeDocument/2006/relationships/font" Target="fonts/InclusiveSans-italic.fntdata"/><Relationship Id="rId24" Type="http://schemas.openxmlformats.org/officeDocument/2006/relationships/font" Target="fonts/LexendLight-bold.fntdata"/><Relationship Id="rId23" Type="http://schemas.openxmlformats.org/officeDocument/2006/relationships/font" Target="fonts/LexendLight-regular.fntdata"/><Relationship Id="rId60" Type="http://schemas.openxmlformats.org/officeDocument/2006/relationships/font" Target="fonts/CaveatSemiBold-regular.fntdata"/><Relationship Id="rId26" Type="http://schemas.openxmlformats.org/officeDocument/2006/relationships/font" Target="fonts/Caveat-bold.fntdata"/><Relationship Id="rId25" Type="http://schemas.openxmlformats.org/officeDocument/2006/relationships/font" Target="fonts/Caveat-regular.fntdata"/><Relationship Id="rId28" Type="http://schemas.openxmlformats.org/officeDocument/2006/relationships/font" Target="fonts/Nunito-bold.fntdata"/><Relationship Id="rId27" Type="http://schemas.openxmlformats.org/officeDocument/2006/relationships/font" Target="fonts/Nunito-regular.fntdata"/><Relationship Id="rId29" Type="http://schemas.openxmlformats.org/officeDocument/2006/relationships/font" Target="fonts/Nunito-italic.fntdata"/><Relationship Id="rId51" Type="http://schemas.openxmlformats.org/officeDocument/2006/relationships/font" Target="fonts/Martel-bold.fntdata"/><Relationship Id="rId50" Type="http://schemas.openxmlformats.org/officeDocument/2006/relationships/font" Target="fonts/Martel-regular.fntdata"/><Relationship Id="rId53" Type="http://schemas.openxmlformats.org/officeDocument/2006/relationships/font" Target="fonts/PlayfairDisplay-bold.fntdata"/><Relationship Id="rId52" Type="http://schemas.openxmlformats.org/officeDocument/2006/relationships/font" Target="fonts/PlayfairDisplay-regular.fntdata"/><Relationship Id="rId11" Type="http://schemas.openxmlformats.org/officeDocument/2006/relationships/slide" Target="slides/slide6.xml"/><Relationship Id="rId55" Type="http://schemas.openxmlformats.org/officeDocument/2006/relationships/font" Target="fonts/PlayfairDisplay-boldItalic.fntdata"/><Relationship Id="rId10" Type="http://schemas.openxmlformats.org/officeDocument/2006/relationships/slide" Target="slides/slide5.xml"/><Relationship Id="rId54" Type="http://schemas.openxmlformats.org/officeDocument/2006/relationships/font" Target="fonts/PlayfairDisplay-italic.fntdata"/><Relationship Id="rId13" Type="http://schemas.openxmlformats.org/officeDocument/2006/relationships/slide" Target="slides/slide8.xml"/><Relationship Id="rId57" Type="http://schemas.openxmlformats.org/officeDocument/2006/relationships/font" Target="fonts/Lato-bold.fntdata"/><Relationship Id="rId12" Type="http://schemas.openxmlformats.org/officeDocument/2006/relationships/slide" Target="slides/slide7.xml"/><Relationship Id="rId56" Type="http://schemas.openxmlformats.org/officeDocument/2006/relationships/font" Target="fonts/Lato-regular.fntdata"/><Relationship Id="rId15" Type="http://schemas.openxmlformats.org/officeDocument/2006/relationships/slide" Target="slides/slide10.xml"/><Relationship Id="rId59" Type="http://schemas.openxmlformats.org/officeDocument/2006/relationships/font" Target="fonts/Lato-boldItalic.fntdata"/><Relationship Id="rId14" Type="http://schemas.openxmlformats.org/officeDocument/2006/relationships/slide" Target="slides/slide9.xml"/><Relationship Id="rId58"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InclusiveSans-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bd40441052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 name="Google Shape;438;g3bd40441052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c66abd520c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c66abd520c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bd02a12da8_0_4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bd02a12da8_0_4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c65b9290ef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c65b9290ef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bd40441052_0_2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bd40441052_0_2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bd40441052_0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4" name="Google Shape;454;g3bd40441052_0_3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bd40441052_0_40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6" name="Google Shape;486;g3bd40441052_0_40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bd636e35b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bd636e35b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bd636e35b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bd636e35b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bd636e35b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bd636e35b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bd40441052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bd40441052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c65b9290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c65b9290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c65b9290e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c65b9290e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10" name="Shape 10"/>
        <p:cNvGrpSpPr/>
        <p:nvPr/>
      </p:nvGrpSpPr>
      <p:grpSpPr>
        <a:xfrm>
          <a:off x="0" y="0"/>
          <a:ext cx="0" cy="0"/>
          <a:chOff x="0" y="0"/>
          <a:chExt cx="0" cy="0"/>
        </a:xfrm>
      </p:grpSpPr>
      <p:grpSp>
        <p:nvGrpSpPr>
          <p:cNvPr id="11" name="Google Shape;11;p2"/>
          <p:cNvGrpSpPr/>
          <p:nvPr/>
        </p:nvGrpSpPr>
        <p:grpSpPr>
          <a:xfrm>
            <a:off x="7343003" y="3409675"/>
            <a:ext cx="1691422" cy="1732548"/>
            <a:chOff x="7343003" y="3409675"/>
            <a:chExt cx="1691422" cy="1732548"/>
          </a:xfrm>
        </p:grpSpPr>
        <p:grpSp>
          <p:nvGrpSpPr>
            <p:cNvPr id="12" name="Google Shape;12;p2"/>
            <p:cNvGrpSpPr/>
            <p:nvPr/>
          </p:nvGrpSpPr>
          <p:grpSpPr>
            <a:xfrm>
              <a:off x="7343003" y="4453711"/>
              <a:ext cx="316800" cy="688513"/>
              <a:chOff x="7343003" y="4453711"/>
              <a:chExt cx="316800" cy="688513"/>
            </a:xfrm>
          </p:grpSpPr>
          <p:sp>
            <p:nvSpPr>
              <p:cNvPr id="13" name="Google Shape;13;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a:off x="7801210" y="4105700"/>
              <a:ext cx="316800" cy="1036523"/>
              <a:chOff x="7801210" y="4105700"/>
              <a:chExt cx="316800" cy="1036523"/>
            </a:xfrm>
          </p:grpSpPr>
          <p:sp>
            <p:nvSpPr>
              <p:cNvPr id="16" name="Google Shape;16;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a:off x="8259418" y="3757688"/>
              <a:ext cx="316800" cy="1384535"/>
              <a:chOff x="8259418" y="3757688"/>
              <a:chExt cx="316800" cy="1384535"/>
            </a:xfrm>
          </p:grpSpPr>
          <p:sp>
            <p:nvSpPr>
              <p:cNvPr id="20" name="Google Shape;20;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 name="Google Shape;24;p2"/>
            <p:cNvGrpSpPr/>
            <p:nvPr/>
          </p:nvGrpSpPr>
          <p:grpSpPr>
            <a:xfrm>
              <a:off x="8717625" y="3409675"/>
              <a:ext cx="316800" cy="1732548"/>
              <a:chOff x="8717625" y="3409675"/>
              <a:chExt cx="316800" cy="1732548"/>
            </a:xfrm>
          </p:grpSpPr>
          <p:sp>
            <p:nvSpPr>
              <p:cNvPr id="25" name="Google Shape;25;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 name="Google Shape;30;p2"/>
          <p:cNvGrpSpPr/>
          <p:nvPr/>
        </p:nvGrpSpPr>
        <p:grpSpPr>
          <a:xfrm>
            <a:off x="5043503" y="0"/>
            <a:ext cx="3814072" cy="3839102"/>
            <a:chOff x="5043503" y="0"/>
            <a:chExt cx="3814072" cy="3839102"/>
          </a:xfrm>
        </p:grpSpPr>
        <p:sp>
          <p:nvSpPr>
            <p:cNvPr id="31" name="Google Shape;31;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2"/>
            <p:cNvGrpSpPr/>
            <p:nvPr/>
          </p:nvGrpSpPr>
          <p:grpSpPr>
            <a:xfrm>
              <a:off x="7647812" y="2704283"/>
              <a:ext cx="635219" cy="635219"/>
              <a:chOff x="6725724" y="2701260"/>
              <a:chExt cx="1208101" cy="1208100"/>
            </a:xfrm>
          </p:grpSpPr>
          <p:sp>
            <p:nvSpPr>
              <p:cNvPr id="34" name="Google Shape;34;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 name="Google Shape;38;p2"/>
            <p:cNvGrpSpPr/>
            <p:nvPr/>
          </p:nvGrpSpPr>
          <p:grpSpPr>
            <a:xfrm>
              <a:off x="7952720" y="179238"/>
              <a:ext cx="873165" cy="873003"/>
              <a:chOff x="7754428" y="208725"/>
              <a:chExt cx="541800" cy="541800"/>
            </a:xfrm>
          </p:grpSpPr>
          <p:sp>
            <p:nvSpPr>
              <p:cNvPr id="39" name="Google Shape;39;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 name="Google Shape;41;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8" name="Google Shape;48;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9" name="Google Shape;49;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2" name="Shape 142"/>
        <p:cNvGrpSpPr/>
        <p:nvPr/>
      </p:nvGrpSpPr>
      <p:grpSpPr>
        <a:xfrm>
          <a:off x="0" y="0"/>
          <a:ext cx="0" cy="0"/>
          <a:chOff x="0" y="0"/>
          <a:chExt cx="0" cy="0"/>
        </a:xfrm>
      </p:grpSpPr>
      <p:grpSp>
        <p:nvGrpSpPr>
          <p:cNvPr id="143" name="Google Shape;143;p11"/>
          <p:cNvGrpSpPr/>
          <p:nvPr/>
        </p:nvGrpSpPr>
        <p:grpSpPr>
          <a:xfrm>
            <a:off x="52" y="4099200"/>
            <a:ext cx="9144036" cy="1044300"/>
            <a:chOff x="52" y="4099200"/>
            <a:chExt cx="9144036" cy="1044300"/>
          </a:xfrm>
        </p:grpSpPr>
        <p:grpSp>
          <p:nvGrpSpPr>
            <p:cNvPr id="144" name="Google Shape;144;p11"/>
            <p:cNvGrpSpPr/>
            <p:nvPr/>
          </p:nvGrpSpPr>
          <p:grpSpPr>
            <a:xfrm>
              <a:off x="52" y="4309200"/>
              <a:ext cx="231622" cy="834300"/>
              <a:chOff x="2688737" y="4301380"/>
              <a:chExt cx="231900" cy="834300"/>
            </a:xfrm>
          </p:grpSpPr>
          <p:sp>
            <p:nvSpPr>
              <p:cNvPr id="145" name="Google Shape;14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11"/>
            <p:cNvGrpSpPr/>
            <p:nvPr/>
          </p:nvGrpSpPr>
          <p:grpSpPr>
            <a:xfrm>
              <a:off x="371406" y="4099200"/>
              <a:ext cx="231622" cy="1044300"/>
              <a:chOff x="2688737" y="4091380"/>
              <a:chExt cx="231900" cy="1044300"/>
            </a:xfrm>
          </p:grpSpPr>
          <p:sp>
            <p:nvSpPr>
              <p:cNvPr id="150" name="Google Shape;15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11"/>
            <p:cNvGrpSpPr/>
            <p:nvPr/>
          </p:nvGrpSpPr>
          <p:grpSpPr>
            <a:xfrm>
              <a:off x="742761" y="4309200"/>
              <a:ext cx="231622" cy="834300"/>
              <a:chOff x="2688737" y="4301380"/>
              <a:chExt cx="231900" cy="834300"/>
            </a:xfrm>
          </p:grpSpPr>
          <p:sp>
            <p:nvSpPr>
              <p:cNvPr id="156" name="Google Shape;156;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11"/>
            <p:cNvGrpSpPr/>
            <p:nvPr/>
          </p:nvGrpSpPr>
          <p:grpSpPr>
            <a:xfrm>
              <a:off x="1114115" y="4518900"/>
              <a:ext cx="231622" cy="624600"/>
              <a:chOff x="2688737" y="4511080"/>
              <a:chExt cx="231900" cy="624600"/>
            </a:xfrm>
          </p:grpSpPr>
          <p:sp>
            <p:nvSpPr>
              <p:cNvPr id="161" name="Google Shape;161;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1"/>
            <p:cNvGrpSpPr/>
            <p:nvPr/>
          </p:nvGrpSpPr>
          <p:grpSpPr>
            <a:xfrm>
              <a:off x="1856753" y="4099200"/>
              <a:ext cx="231600" cy="1044300"/>
              <a:chOff x="1856753" y="4099200"/>
              <a:chExt cx="231600" cy="1044300"/>
            </a:xfrm>
          </p:grpSpPr>
          <p:sp>
            <p:nvSpPr>
              <p:cNvPr id="165" name="Google Shape;165;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1"/>
            <p:cNvGrpSpPr/>
            <p:nvPr/>
          </p:nvGrpSpPr>
          <p:grpSpPr>
            <a:xfrm>
              <a:off x="2228107" y="4309200"/>
              <a:ext cx="231600" cy="834300"/>
              <a:chOff x="2228107" y="4309200"/>
              <a:chExt cx="231600" cy="834300"/>
            </a:xfrm>
          </p:grpSpPr>
          <p:sp>
            <p:nvSpPr>
              <p:cNvPr id="171" name="Google Shape;171;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11"/>
            <p:cNvGrpSpPr/>
            <p:nvPr/>
          </p:nvGrpSpPr>
          <p:grpSpPr>
            <a:xfrm>
              <a:off x="2599462" y="4518900"/>
              <a:ext cx="231600" cy="624600"/>
              <a:chOff x="2599462" y="4518900"/>
              <a:chExt cx="231600" cy="624600"/>
            </a:xfrm>
          </p:grpSpPr>
          <p:sp>
            <p:nvSpPr>
              <p:cNvPr id="176" name="Google Shape;176;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11"/>
            <p:cNvGrpSpPr/>
            <p:nvPr/>
          </p:nvGrpSpPr>
          <p:grpSpPr>
            <a:xfrm>
              <a:off x="3342171" y="4099200"/>
              <a:ext cx="231600" cy="1044300"/>
              <a:chOff x="3342171" y="4099200"/>
              <a:chExt cx="231600" cy="1044300"/>
            </a:xfrm>
          </p:grpSpPr>
          <p:sp>
            <p:nvSpPr>
              <p:cNvPr id="180" name="Google Shape;180;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11"/>
            <p:cNvGrpSpPr/>
            <p:nvPr/>
          </p:nvGrpSpPr>
          <p:grpSpPr>
            <a:xfrm>
              <a:off x="3713525" y="4309200"/>
              <a:ext cx="231600" cy="834300"/>
              <a:chOff x="3713525" y="4309200"/>
              <a:chExt cx="231600" cy="834300"/>
            </a:xfrm>
          </p:grpSpPr>
          <p:sp>
            <p:nvSpPr>
              <p:cNvPr id="186" name="Google Shape;186;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11"/>
            <p:cNvGrpSpPr/>
            <p:nvPr/>
          </p:nvGrpSpPr>
          <p:grpSpPr>
            <a:xfrm>
              <a:off x="1485398" y="4309200"/>
              <a:ext cx="231600" cy="834300"/>
              <a:chOff x="1485398" y="4309200"/>
              <a:chExt cx="231600" cy="834300"/>
            </a:xfrm>
          </p:grpSpPr>
          <p:sp>
            <p:nvSpPr>
              <p:cNvPr id="191" name="Google Shape;191;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11"/>
            <p:cNvGrpSpPr/>
            <p:nvPr/>
          </p:nvGrpSpPr>
          <p:grpSpPr>
            <a:xfrm>
              <a:off x="4084879" y="4518900"/>
              <a:ext cx="231600" cy="624600"/>
              <a:chOff x="4084879" y="4518900"/>
              <a:chExt cx="231600" cy="624600"/>
            </a:xfrm>
          </p:grpSpPr>
          <p:sp>
            <p:nvSpPr>
              <p:cNvPr id="196" name="Google Shape;196;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11"/>
            <p:cNvGrpSpPr/>
            <p:nvPr/>
          </p:nvGrpSpPr>
          <p:grpSpPr>
            <a:xfrm>
              <a:off x="2970816" y="4309200"/>
              <a:ext cx="231600" cy="834300"/>
              <a:chOff x="2970816" y="4309200"/>
              <a:chExt cx="231600" cy="834300"/>
            </a:xfrm>
          </p:grpSpPr>
          <p:sp>
            <p:nvSpPr>
              <p:cNvPr id="200" name="Google Shape;200;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11"/>
            <p:cNvGrpSpPr/>
            <p:nvPr/>
          </p:nvGrpSpPr>
          <p:grpSpPr>
            <a:xfrm>
              <a:off x="4456234" y="4309200"/>
              <a:ext cx="231600" cy="834300"/>
              <a:chOff x="4456234" y="4309200"/>
              <a:chExt cx="231600" cy="834300"/>
            </a:xfrm>
          </p:grpSpPr>
          <p:sp>
            <p:nvSpPr>
              <p:cNvPr id="205" name="Google Shape;205;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11"/>
            <p:cNvGrpSpPr/>
            <p:nvPr/>
          </p:nvGrpSpPr>
          <p:grpSpPr>
            <a:xfrm>
              <a:off x="4827588" y="4099200"/>
              <a:ext cx="231600" cy="1044300"/>
              <a:chOff x="4827588" y="4099200"/>
              <a:chExt cx="231600" cy="1044300"/>
            </a:xfrm>
          </p:grpSpPr>
          <p:sp>
            <p:nvSpPr>
              <p:cNvPr id="210" name="Google Shape;210;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11"/>
            <p:cNvGrpSpPr/>
            <p:nvPr/>
          </p:nvGrpSpPr>
          <p:grpSpPr>
            <a:xfrm>
              <a:off x="5198943" y="4309200"/>
              <a:ext cx="231600" cy="834300"/>
              <a:chOff x="5198943" y="4309200"/>
              <a:chExt cx="231600" cy="834300"/>
            </a:xfrm>
          </p:grpSpPr>
          <p:sp>
            <p:nvSpPr>
              <p:cNvPr id="216" name="Google Shape;216;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11"/>
            <p:cNvGrpSpPr/>
            <p:nvPr/>
          </p:nvGrpSpPr>
          <p:grpSpPr>
            <a:xfrm>
              <a:off x="5570297" y="4518900"/>
              <a:ext cx="231600" cy="624600"/>
              <a:chOff x="5570297" y="4518900"/>
              <a:chExt cx="231600" cy="624600"/>
            </a:xfrm>
          </p:grpSpPr>
          <p:sp>
            <p:nvSpPr>
              <p:cNvPr id="221" name="Google Shape;221;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11"/>
            <p:cNvGrpSpPr/>
            <p:nvPr/>
          </p:nvGrpSpPr>
          <p:grpSpPr>
            <a:xfrm>
              <a:off x="5941652" y="4309200"/>
              <a:ext cx="231600" cy="834300"/>
              <a:chOff x="5941652" y="4309200"/>
              <a:chExt cx="231600" cy="834300"/>
            </a:xfrm>
          </p:grpSpPr>
          <p:sp>
            <p:nvSpPr>
              <p:cNvPr id="225" name="Google Shape;225;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 name="Google Shape;229;p11"/>
            <p:cNvGrpSpPr/>
            <p:nvPr/>
          </p:nvGrpSpPr>
          <p:grpSpPr>
            <a:xfrm>
              <a:off x="6313006" y="4099200"/>
              <a:ext cx="231600" cy="1044300"/>
              <a:chOff x="6313006" y="4099200"/>
              <a:chExt cx="231600" cy="1044300"/>
            </a:xfrm>
          </p:grpSpPr>
          <p:sp>
            <p:nvSpPr>
              <p:cNvPr id="230" name="Google Shape;230;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11"/>
            <p:cNvGrpSpPr/>
            <p:nvPr/>
          </p:nvGrpSpPr>
          <p:grpSpPr>
            <a:xfrm>
              <a:off x="6684361" y="4309200"/>
              <a:ext cx="231600" cy="834300"/>
              <a:chOff x="6684361" y="4309200"/>
              <a:chExt cx="231600" cy="834300"/>
            </a:xfrm>
          </p:grpSpPr>
          <p:sp>
            <p:nvSpPr>
              <p:cNvPr id="236" name="Google Shape;236;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11"/>
            <p:cNvGrpSpPr/>
            <p:nvPr/>
          </p:nvGrpSpPr>
          <p:grpSpPr>
            <a:xfrm>
              <a:off x="7055715" y="4518900"/>
              <a:ext cx="231600" cy="624600"/>
              <a:chOff x="7055715" y="4518900"/>
              <a:chExt cx="231600" cy="624600"/>
            </a:xfrm>
          </p:grpSpPr>
          <p:sp>
            <p:nvSpPr>
              <p:cNvPr id="241" name="Google Shape;241;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11"/>
            <p:cNvGrpSpPr/>
            <p:nvPr/>
          </p:nvGrpSpPr>
          <p:grpSpPr>
            <a:xfrm>
              <a:off x="7798424" y="4099200"/>
              <a:ext cx="231600" cy="1044300"/>
              <a:chOff x="7798424" y="4099200"/>
              <a:chExt cx="231600" cy="1044300"/>
            </a:xfrm>
          </p:grpSpPr>
          <p:sp>
            <p:nvSpPr>
              <p:cNvPr id="245" name="Google Shape;245;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11"/>
            <p:cNvGrpSpPr/>
            <p:nvPr/>
          </p:nvGrpSpPr>
          <p:grpSpPr>
            <a:xfrm>
              <a:off x="8169779" y="4309200"/>
              <a:ext cx="231600" cy="834300"/>
              <a:chOff x="8169779" y="4309200"/>
              <a:chExt cx="231600" cy="834300"/>
            </a:xfrm>
          </p:grpSpPr>
          <p:sp>
            <p:nvSpPr>
              <p:cNvPr id="251" name="Google Shape;251;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11"/>
            <p:cNvGrpSpPr/>
            <p:nvPr/>
          </p:nvGrpSpPr>
          <p:grpSpPr>
            <a:xfrm>
              <a:off x="7427070" y="4309200"/>
              <a:ext cx="231600" cy="834300"/>
              <a:chOff x="7427070" y="4309200"/>
              <a:chExt cx="231600" cy="834300"/>
            </a:xfrm>
          </p:grpSpPr>
          <p:sp>
            <p:nvSpPr>
              <p:cNvPr id="256" name="Google Shape;256;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11"/>
            <p:cNvGrpSpPr/>
            <p:nvPr/>
          </p:nvGrpSpPr>
          <p:grpSpPr>
            <a:xfrm>
              <a:off x="8541133" y="4518900"/>
              <a:ext cx="231600" cy="624600"/>
              <a:chOff x="8541133" y="4518900"/>
              <a:chExt cx="231600" cy="624600"/>
            </a:xfrm>
          </p:grpSpPr>
          <p:sp>
            <p:nvSpPr>
              <p:cNvPr id="261" name="Google Shape;261;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11"/>
            <p:cNvGrpSpPr/>
            <p:nvPr/>
          </p:nvGrpSpPr>
          <p:grpSpPr>
            <a:xfrm>
              <a:off x="8912488" y="4309200"/>
              <a:ext cx="231600" cy="834300"/>
              <a:chOff x="8912488" y="4309200"/>
              <a:chExt cx="231600" cy="834300"/>
            </a:xfrm>
          </p:grpSpPr>
          <p:sp>
            <p:nvSpPr>
              <p:cNvPr id="265" name="Google Shape;265;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9" name="Google Shape;269;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70" name="Google Shape;270;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1" name="Google Shape;271;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2" name="Shape 272"/>
        <p:cNvGrpSpPr/>
        <p:nvPr/>
      </p:nvGrpSpPr>
      <p:grpSpPr>
        <a:xfrm>
          <a:off x="0" y="0"/>
          <a:ext cx="0" cy="0"/>
          <a:chOff x="0" y="0"/>
          <a:chExt cx="0" cy="0"/>
        </a:xfrm>
      </p:grpSpPr>
      <p:sp>
        <p:nvSpPr>
          <p:cNvPr id="273" name="Google Shape;273;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with header">
  <p:cSld name="CUSTOM_1_1_1_1">
    <p:spTree>
      <p:nvGrpSpPr>
        <p:cNvPr id="274" name="Shape 274"/>
        <p:cNvGrpSpPr/>
        <p:nvPr/>
      </p:nvGrpSpPr>
      <p:grpSpPr>
        <a:xfrm>
          <a:off x="0" y="0"/>
          <a:ext cx="0" cy="0"/>
          <a:chOff x="0" y="0"/>
          <a:chExt cx="0" cy="0"/>
        </a:xfrm>
      </p:grpSpPr>
      <p:grpSp>
        <p:nvGrpSpPr>
          <p:cNvPr id="275" name="Google Shape;275;p13"/>
          <p:cNvGrpSpPr/>
          <p:nvPr/>
        </p:nvGrpSpPr>
        <p:grpSpPr>
          <a:xfrm>
            <a:off x="-6096" y="-3429"/>
            <a:ext cx="9156192" cy="5150358"/>
            <a:chOff x="0" y="0"/>
            <a:chExt cx="12192000" cy="6858000"/>
          </a:xfrm>
        </p:grpSpPr>
        <p:sp>
          <p:nvSpPr>
            <p:cNvPr id="276" name="Google Shape;276;p13"/>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7" name="Google Shape;277;p13"/>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8" name="Google Shape;278;p13"/>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9" name="Google Shape;279;p13"/>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0" name="Google Shape;280;p13"/>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1" name="Google Shape;281;p13"/>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2" name="Google Shape;282;p13"/>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3" name="Google Shape;283;p13"/>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4" name="Google Shape;284;p13"/>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5" name="Google Shape;285;p13"/>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6" name="Google Shape;286;p13"/>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7" name="Google Shape;287;p13"/>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8" name="Google Shape;288;p13"/>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9" name="Google Shape;289;p13"/>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0" name="Google Shape;290;p13"/>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1" name="Google Shape;291;p13"/>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2" name="Google Shape;292;p13"/>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3" name="Google Shape;293;p13"/>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4" name="Google Shape;294;p13"/>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5" name="Google Shape;295;p13"/>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6" name="Google Shape;296;p13"/>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7" name="Google Shape;297;p13"/>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8" name="Google Shape;298;p13"/>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9" name="Google Shape;299;p13"/>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0" name="Google Shape;300;p13"/>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1" name="Google Shape;301;p13"/>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2" name="Google Shape;302;p13"/>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3" name="Google Shape;303;p13"/>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4" name="Google Shape;304;p13"/>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5" name="Google Shape;305;p13"/>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6" name="Google Shape;306;p13"/>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7" name="Google Shape;307;p13"/>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8" name="Google Shape;308;p13"/>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9" name="Google Shape;309;p13"/>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0" name="Google Shape;310;p13"/>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1" name="Google Shape;311;p13"/>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2" name="Google Shape;312;p13"/>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3" name="Google Shape;313;p13"/>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4" name="Google Shape;314;p13"/>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5" name="Google Shape;315;p13"/>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6" name="Google Shape;316;p13"/>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7" name="Google Shape;317;p13"/>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8" name="Google Shape;318;p13"/>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9" name="Google Shape;319;p13"/>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0" name="Google Shape;320;p13"/>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1" name="Google Shape;321;p13"/>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2" name="Google Shape;322;p13"/>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3" name="Google Shape;323;p13"/>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4" name="Google Shape;324;p13"/>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5" name="Google Shape;325;p13"/>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6" name="Google Shape;326;p13"/>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7" name="Google Shape;327;p13"/>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8" name="Google Shape;328;p13"/>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9" name="Google Shape;329;p13"/>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0" name="Google Shape;330;p13"/>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1" name="Google Shape;331;p13"/>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2" name="Google Shape;332;p13"/>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3" name="Google Shape;333;p13"/>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4" name="Google Shape;334;p13"/>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335" name="Google Shape;335;p13"/>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 name="Google Shape;336;p13"/>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337" name="Google Shape;337;p13"/>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338" name="Google Shape;338;p13"/>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339" name="Google Shape;339;p13"/>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340" name="Google Shape;340;p13"/>
          <p:cNvSpPr txBox="1"/>
          <p:nvPr>
            <p:ph idx="4" type="subTitle"/>
          </p:nvPr>
        </p:nvSpPr>
        <p:spPr>
          <a:xfrm>
            <a:off x="516425" y="2548200"/>
            <a:ext cx="3736200" cy="1277100"/>
          </a:xfrm>
          <a:prstGeom prst="rect">
            <a:avLst/>
          </a:prstGeom>
        </p:spPr>
        <p:txBody>
          <a:bodyPr anchorCtr="0" anchor="t" bIns="91425" lIns="91425" spcFirstLastPara="1" rIns="91425" wrap="square" tIns="91425">
            <a:spAutoFit/>
          </a:bodyPr>
          <a:lstStyle>
            <a:lvl1pPr lvl="0">
              <a:spcBef>
                <a:spcPts val="0"/>
              </a:spcBef>
              <a:spcAft>
                <a:spcPts val="0"/>
              </a:spcAft>
              <a:buSzPts val="13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1" name="Google Shape;341;p13"/>
          <p:cNvSpPr txBox="1"/>
          <p:nvPr>
            <p:ph idx="5" type="subTitle"/>
          </p:nvPr>
        </p:nvSpPr>
        <p:spPr>
          <a:xfrm>
            <a:off x="5128850" y="2548200"/>
            <a:ext cx="3679500" cy="1277100"/>
          </a:xfrm>
          <a:prstGeom prst="rect">
            <a:avLst/>
          </a:prstGeom>
        </p:spPr>
        <p:txBody>
          <a:bodyPr anchorCtr="0" anchor="t" bIns="91425" lIns="91425" spcFirstLastPara="1" rIns="91425" wrap="square" tIns="91425">
            <a:spAutoFit/>
          </a:bodyPr>
          <a:lstStyle>
            <a:lvl1pPr lvl="0">
              <a:spcBef>
                <a:spcPts val="0"/>
              </a:spcBef>
              <a:spcAft>
                <a:spcPts val="0"/>
              </a:spcAft>
              <a:buSzPts val="13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2" name="Google Shape;342;p13"/>
          <p:cNvSpPr txBox="1"/>
          <p:nvPr>
            <p:ph type="title"/>
          </p:nvPr>
        </p:nvSpPr>
        <p:spPr>
          <a:xfrm>
            <a:off x="209775" y="468575"/>
            <a:ext cx="6048900" cy="1437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 Alt 3">
  <p:cSld name="CUSTOM_10">
    <p:spTree>
      <p:nvGrpSpPr>
        <p:cNvPr id="343" name="Shape 343"/>
        <p:cNvGrpSpPr/>
        <p:nvPr/>
      </p:nvGrpSpPr>
      <p:grpSpPr>
        <a:xfrm>
          <a:off x="0" y="0"/>
          <a:ext cx="0" cy="0"/>
          <a:chOff x="0" y="0"/>
          <a:chExt cx="0" cy="0"/>
        </a:xfrm>
      </p:grpSpPr>
      <p:sp>
        <p:nvSpPr>
          <p:cNvPr id="344" name="Google Shape;344;p14"/>
          <p:cNvSpPr txBox="1"/>
          <p:nvPr>
            <p:ph idx="1" type="subTitle"/>
          </p:nvPr>
        </p:nvSpPr>
        <p:spPr>
          <a:xfrm>
            <a:off x="284798" y="282900"/>
            <a:ext cx="1207200" cy="368100"/>
          </a:xfrm>
          <a:prstGeom prst="rect">
            <a:avLst/>
          </a:prstGeom>
        </p:spPr>
        <p:txBody>
          <a:bodyPr anchorCtr="0" anchor="ctr" bIns="91425" lIns="91425" spcFirstLastPara="1" rIns="91425" wrap="square" tIns="91425">
            <a:normAutofit/>
          </a:bodyPr>
          <a:lstStyle>
            <a:lvl1pPr lvl="0" algn="ctr">
              <a:lnSpc>
                <a:spcPct val="115000"/>
              </a:lnSpc>
              <a:spcBef>
                <a:spcPts val="0"/>
              </a:spcBef>
              <a:spcAft>
                <a:spcPts val="0"/>
              </a:spcAft>
              <a:buNone/>
              <a:defRPr sz="800"/>
            </a:lvl1pPr>
            <a:lvl2pPr lvl="1" algn="ctr">
              <a:spcBef>
                <a:spcPts val="120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p:txBody>
      </p:sp>
      <p:sp>
        <p:nvSpPr>
          <p:cNvPr id="345" name="Google Shape;345;p14"/>
          <p:cNvSpPr txBox="1"/>
          <p:nvPr>
            <p:ph idx="2" type="body"/>
          </p:nvPr>
        </p:nvSpPr>
        <p:spPr>
          <a:xfrm>
            <a:off x="4223075" y="3141232"/>
            <a:ext cx="2787600" cy="1223700"/>
          </a:xfrm>
          <a:prstGeom prst="rect">
            <a:avLst/>
          </a:prstGeom>
        </p:spPr>
        <p:txBody>
          <a:bodyPr anchorCtr="0" anchor="t" bIns="182875" lIns="164575" spcFirstLastPara="1" rIns="164575" wrap="square" tIns="0">
            <a:normAutofit/>
          </a:bodyPr>
          <a:lstStyle>
            <a:lvl1pPr indent="-292100" lvl="0" marL="457200">
              <a:spcBef>
                <a:spcPts val="0"/>
              </a:spcBef>
              <a:spcAft>
                <a:spcPts val="0"/>
              </a:spcAft>
              <a:buSzPts val="1000"/>
              <a:buChar char="●"/>
              <a:defRPr sz="1000"/>
            </a:lvl1pPr>
            <a:lvl2pPr indent="-292100" lvl="1" marL="914400">
              <a:spcBef>
                <a:spcPts val="1200"/>
              </a:spcBef>
              <a:spcAft>
                <a:spcPts val="0"/>
              </a:spcAft>
              <a:buSzPts val="1000"/>
              <a:buChar char="○"/>
              <a:defRPr sz="1000"/>
            </a:lvl2pPr>
            <a:lvl3pPr indent="-292100" lvl="2" marL="1371600">
              <a:spcBef>
                <a:spcPts val="1200"/>
              </a:spcBef>
              <a:spcAft>
                <a:spcPts val="0"/>
              </a:spcAft>
              <a:buSzPts val="1000"/>
              <a:buChar char="■"/>
              <a:defRPr sz="1000"/>
            </a:lvl3pPr>
            <a:lvl4pPr indent="-292100" lvl="3" marL="1828800">
              <a:spcBef>
                <a:spcPts val="1200"/>
              </a:spcBef>
              <a:spcAft>
                <a:spcPts val="0"/>
              </a:spcAft>
              <a:buSzPts val="1000"/>
              <a:buChar char="●"/>
              <a:defRPr sz="1000"/>
            </a:lvl4pPr>
            <a:lvl5pPr indent="-292100" lvl="4" marL="2286000">
              <a:spcBef>
                <a:spcPts val="1200"/>
              </a:spcBef>
              <a:spcAft>
                <a:spcPts val="0"/>
              </a:spcAft>
              <a:buSzPts val="1000"/>
              <a:buChar char="○"/>
              <a:defRPr sz="1000"/>
            </a:lvl5pPr>
            <a:lvl6pPr indent="-292100" lvl="5" marL="2743200">
              <a:spcBef>
                <a:spcPts val="1200"/>
              </a:spcBef>
              <a:spcAft>
                <a:spcPts val="0"/>
              </a:spcAft>
              <a:buSzPts val="1000"/>
              <a:buChar char="■"/>
              <a:defRPr sz="1000"/>
            </a:lvl6pPr>
            <a:lvl7pPr indent="-292100" lvl="6" marL="3200400">
              <a:spcBef>
                <a:spcPts val="1200"/>
              </a:spcBef>
              <a:spcAft>
                <a:spcPts val="0"/>
              </a:spcAft>
              <a:buSzPts val="1000"/>
              <a:buChar char="●"/>
              <a:defRPr sz="1000"/>
            </a:lvl7pPr>
            <a:lvl8pPr indent="-292100" lvl="7" marL="3657600">
              <a:spcBef>
                <a:spcPts val="1200"/>
              </a:spcBef>
              <a:spcAft>
                <a:spcPts val="0"/>
              </a:spcAft>
              <a:buSzPts val="1000"/>
              <a:buChar char="○"/>
              <a:defRPr sz="1000"/>
            </a:lvl8pPr>
            <a:lvl9pPr indent="-292100" lvl="8" marL="4114800">
              <a:spcBef>
                <a:spcPts val="1200"/>
              </a:spcBef>
              <a:spcAft>
                <a:spcPts val="1200"/>
              </a:spcAft>
              <a:buSzPts val="1000"/>
              <a:buChar char="■"/>
              <a:defRPr sz="1000"/>
            </a:lvl9pPr>
          </a:lstStyle>
          <a:p/>
        </p:txBody>
      </p:sp>
      <p:sp>
        <p:nvSpPr>
          <p:cNvPr id="346" name="Google Shape;346;p14"/>
          <p:cNvSpPr txBox="1"/>
          <p:nvPr>
            <p:ph type="title"/>
          </p:nvPr>
        </p:nvSpPr>
        <p:spPr>
          <a:xfrm>
            <a:off x="4223075" y="2623350"/>
            <a:ext cx="2443500" cy="409500"/>
          </a:xfrm>
          <a:prstGeom prst="rect">
            <a:avLst/>
          </a:prstGeom>
        </p:spPr>
        <p:txBody>
          <a:bodyPr anchorCtr="0" anchor="t" bIns="0" lIns="164575" spcFirstLastPara="1" rIns="0" wrap="square" tIns="164575">
            <a:normAutofit/>
          </a:bodyPr>
          <a:lstStyle>
            <a:lvl1pPr lvl="0">
              <a:lnSpc>
                <a:spcPct val="115000"/>
              </a:lnSpc>
              <a:spcBef>
                <a:spcPts val="0"/>
              </a:spcBef>
              <a:spcAft>
                <a:spcPts val="0"/>
              </a:spcAft>
              <a:buNone/>
              <a:defRPr sz="1000">
                <a:latin typeface="Instrument Sans SemiBold"/>
                <a:ea typeface="Instrument Sans SemiBold"/>
                <a:cs typeface="Instrument Sans SemiBold"/>
                <a:sym typeface="Instrument Sans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347" name="Google Shape;347;p14"/>
          <p:cNvSpPr/>
          <p:nvPr>
            <p:ph idx="3" type="pic"/>
          </p:nvPr>
        </p:nvSpPr>
        <p:spPr>
          <a:xfrm>
            <a:off x="1901125" y="476725"/>
            <a:ext cx="383700" cy="398100"/>
          </a:xfrm>
          <a:prstGeom prst="roundRect">
            <a:avLst>
              <a:gd fmla="val 16667" name="adj"/>
            </a:avLst>
          </a:prstGeom>
          <a:noFill/>
          <a:ln>
            <a:noFill/>
          </a:ln>
        </p:spPr>
      </p:sp>
      <p:sp>
        <p:nvSpPr>
          <p:cNvPr id="348" name="Google Shape;348;p14"/>
          <p:cNvSpPr txBox="1"/>
          <p:nvPr>
            <p:ph idx="4" type="title"/>
          </p:nvPr>
        </p:nvSpPr>
        <p:spPr>
          <a:xfrm>
            <a:off x="3072075" y="282900"/>
            <a:ext cx="5787300" cy="21123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2400"/>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p:txBody>
      </p:sp>
      <p:sp>
        <p:nvSpPr>
          <p:cNvPr id="349" name="Google Shape;349;p14"/>
          <p:cNvSpPr txBox="1"/>
          <p:nvPr>
            <p:ph idx="5" type="title"/>
          </p:nvPr>
        </p:nvSpPr>
        <p:spPr>
          <a:xfrm>
            <a:off x="1731400" y="3856304"/>
            <a:ext cx="1616100" cy="780300"/>
          </a:xfrm>
          <a:prstGeom prst="rect">
            <a:avLst/>
          </a:prstGeom>
        </p:spPr>
        <p:txBody>
          <a:bodyPr anchorCtr="0" anchor="b" bIns="91425" lIns="91425" spcFirstLastPara="1" rIns="91425" wrap="square" tIns="91425">
            <a:normAutofit/>
          </a:bodyPr>
          <a:lstStyle>
            <a:lvl1pPr lvl="0">
              <a:lnSpc>
                <a:spcPct val="115000"/>
              </a:lnSpc>
              <a:spcBef>
                <a:spcPts val="0"/>
              </a:spcBef>
              <a:spcAft>
                <a:spcPts val="0"/>
              </a:spcAft>
              <a:buNone/>
              <a:defRPr sz="1000">
                <a:latin typeface="Instrument Sans SemiBold"/>
                <a:ea typeface="Instrument Sans SemiBold"/>
                <a:cs typeface="Instrument Sans SemiBold"/>
                <a:sym typeface="Instrument Sans SemiBold"/>
              </a:defRPr>
            </a:lvl1pPr>
            <a:lvl2pPr lvl="1">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2pPr>
            <a:lvl3pPr lvl="2">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3pPr>
            <a:lvl4pPr lvl="3">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4pPr>
            <a:lvl5pPr lvl="4">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5pPr>
            <a:lvl6pPr lvl="5">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6pPr>
            <a:lvl7pPr lvl="6">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7pPr>
            <a:lvl8pPr lvl="7">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8pPr>
            <a:lvl9pPr lvl="8">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9pPr>
          </a:lstStyle>
          <a:p/>
        </p:txBody>
      </p:sp>
      <p:sp>
        <p:nvSpPr>
          <p:cNvPr id="350" name="Google Shape;350;p14"/>
          <p:cNvSpPr txBox="1"/>
          <p:nvPr>
            <p:ph idx="6" type="title"/>
          </p:nvPr>
        </p:nvSpPr>
        <p:spPr>
          <a:xfrm>
            <a:off x="7116525" y="2623350"/>
            <a:ext cx="1742400" cy="409500"/>
          </a:xfrm>
          <a:prstGeom prst="rect">
            <a:avLst/>
          </a:prstGeom>
        </p:spPr>
        <p:txBody>
          <a:bodyPr anchorCtr="0" anchor="t" bIns="0" lIns="164575" spcFirstLastPara="1" rIns="0" wrap="square" tIns="164575">
            <a:normAutofit/>
          </a:bodyPr>
          <a:lstStyle>
            <a:lvl1pPr lvl="0">
              <a:lnSpc>
                <a:spcPct val="115000"/>
              </a:lnSpc>
              <a:spcBef>
                <a:spcPts val="0"/>
              </a:spcBef>
              <a:spcAft>
                <a:spcPts val="0"/>
              </a:spcAft>
              <a:buNone/>
              <a:defRPr sz="1000">
                <a:latin typeface="Instrument Sans SemiBold"/>
                <a:ea typeface="Instrument Sans SemiBold"/>
                <a:cs typeface="Instrument Sans SemiBold"/>
                <a:sym typeface="Instrument Sans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351" name="Google Shape;351;p14"/>
          <p:cNvSpPr txBox="1"/>
          <p:nvPr>
            <p:ph idx="7" type="body"/>
          </p:nvPr>
        </p:nvSpPr>
        <p:spPr>
          <a:xfrm>
            <a:off x="7116525" y="3141225"/>
            <a:ext cx="1742400" cy="1223700"/>
          </a:xfrm>
          <a:prstGeom prst="rect">
            <a:avLst/>
          </a:prstGeom>
        </p:spPr>
        <p:txBody>
          <a:bodyPr anchorCtr="0" anchor="t" bIns="182875" lIns="164575" spcFirstLastPara="1" rIns="164575" wrap="square" tIns="0">
            <a:normAutofit/>
          </a:bodyPr>
          <a:lstStyle>
            <a:lvl1pPr indent="-292100" lvl="0" marL="457200">
              <a:spcBef>
                <a:spcPts val="0"/>
              </a:spcBef>
              <a:spcAft>
                <a:spcPts val="0"/>
              </a:spcAft>
              <a:buSzPts val="1000"/>
              <a:buChar char="●"/>
              <a:defRPr sz="1000"/>
            </a:lvl1pPr>
            <a:lvl2pPr indent="-292100" lvl="1" marL="914400">
              <a:spcBef>
                <a:spcPts val="1200"/>
              </a:spcBef>
              <a:spcAft>
                <a:spcPts val="0"/>
              </a:spcAft>
              <a:buSzPts val="1000"/>
              <a:buChar char="○"/>
              <a:defRPr sz="1000"/>
            </a:lvl2pPr>
            <a:lvl3pPr indent="-292100" lvl="2" marL="1371600">
              <a:spcBef>
                <a:spcPts val="1200"/>
              </a:spcBef>
              <a:spcAft>
                <a:spcPts val="0"/>
              </a:spcAft>
              <a:buSzPts val="1000"/>
              <a:buChar char="■"/>
              <a:defRPr sz="1000"/>
            </a:lvl3pPr>
            <a:lvl4pPr indent="-292100" lvl="3" marL="1828800">
              <a:spcBef>
                <a:spcPts val="1200"/>
              </a:spcBef>
              <a:spcAft>
                <a:spcPts val="0"/>
              </a:spcAft>
              <a:buSzPts val="1000"/>
              <a:buChar char="●"/>
              <a:defRPr sz="1000"/>
            </a:lvl4pPr>
            <a:lvl5pPr indent="-292100" lvl="4" marL="2286000">
              <a:spcBef>
                <a:spcPts val="1200"/>
              </a:spcBef>
              <a:spcAft>
                <a:spcPts val="0"/>
              </a:spcAft>
              <a:buSzPts val="1000"/>
              <a:buChar char="○"/>
              <a:defRPr sz="1000"/>
            </a:lvl5pPr>
            <a:lvl6pPr indent="-292100" lvl="5" marL="2743200">
              <a:spcBef>
                <a:spcPts val="1200"/>
              </a:spcBef>
              <a:spcAft>
                <a:spcPts val="0"/>
              </a:spcAft>
              <a:buSzPts val="1000"/>
              <a:buChar char="■"/>
              <a:defRPr sz="1000"/>
            </a:lvl6pPr>
            <a:lvl7pPr indent="-292100" lvl="6" marL="3200400">
              <a:spcBef>
                <a:spcPts val="1200"/>
              </a:spcBef>
              <a:spcAft>
                <a:spcPts val="0"/>
              </a:spcAft>
              <a:buSzPts val="1000"/>
              <a:buChar char="●"/>
              <a:defRPr sz="1000"/>
            </a:lvl7pPr>
            <a:lvl8pPr indent="-292100" lvl="7" marL="3657600">
              <a:spcBef>
                <a:spcPts val="1200"/>
              </a:spcBef>
              <a:spcAft>
                <a:spcPts val="0"/>
              </a:spcAft>
              <a:buSzPts val="1000"/>
              <a:buChar char="○"/>
              <a:defRPr sz="1000"/>
            </a:lvl8pPr>
            <a:lvl9pPr indent="-292100" lvl="8" marL="4114800">
              <a:spcBef>
                <a:spcPts val="1200"/>
              </a:spcBef>
              <a:spcAft>
                <a:spcPts val="1200"/>
              </a:spcAft>
              <a:buSzPts val="1000"/>
              <a:buChar char="■"/>
              <a:defRPr sz="1000"/>
            </a:lvl9pPr>
          </a:lstStyle>
          <a:p/>
        </p:txBody>
      </p:sp>
      <p:sp>
        <p:nvSpPr>
          <p:cNvPr id="352" name="Google Shape;352;p14"/>
          <p:cNvSpPr txBox="1"/>
          <p:nvPr>
            <p:ph idx="8" type="subTitle"/>
          </p:nvPr>
        </p:nvSpPr>
        <p:spPr>
          <a:xfrm>
            <a:off x="1731400" y="4750800"/>
            <a:ext cx="1340700" cy="103200"/>
          </a:xfrm>
          <a:prstGeom prst="rect">
            <a:avLst/>
          </a:prstGeom>
        </p:spPr>
        <p:txBody>
          <a:bodyPr anchorCtr="0" anchor="t" bIns="91425" lIns="91425" spcFirstLastPara="1" rIns="91425" wrap="square" tIns="91425">
            <a:normAutofit/>
          </a:bodyPr>
          <a:lstStyle>
            <a:lvl1pPr lvl="0">
              <a:lnSpc>
                <a:spcPct val="115000"/>
              </a:lnSpc>
              <a:spcBef>
                <a:spcPts val="0"/>
              </a:spcBef>
              <a:spcAft>
                <a:spcPts val="0"/>
              </a:spcAft>
              <a:buNone/>
              <a:defRPr sz="600"/>
            </a:lvl1pPr>
            <a:lvl2pPr lvl="1">
              <a:spcBef>
                <a:spcPts val="120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353" name="Google Shape;353;p14"/>
          <p:cNvSpPr txBox="1"/>
          <p:nvPr>
            <p:ph idx="9" type="subTitle"/>
          </p:nvPr>
        </p:nvSpPr>
        <p:spPr>
          <a:xfrm>
            <a:off x="7518500" y="4750800"/>
            <a:ext cx="1340700" cy="103200"/>
          </a:xfrm>
          <a:prstGeom prst="rect">
            <a:avLst/>
          </a:prstGeom>
        </p:spPr>
        <p:txBody>
          <a:bodyPr anchorCtr="0" anchor="t" bIns="91425" lIns="91425" spcFirstLastPara="1" rIns="91425" wrap="square" tIns="91425">
            <a:normAutofit/>
          </a:bodyPr>
          <a:lstStyle>
            <a:lvl1pPr lvl="0" algn="r">
              <a:lnSpc>
                <a:spcPct val="115000"/>
              </a:lnSpc>
              <a:spcBef>
                <a:spcPts val="0"/>
              </a:spcBef>
              <a:spcAft>
                <a:spcPts val="0"/>
              </a:spcAft>
              <a:buNone/>
              <a:defRPr sz="600"/>
            </a:lvl1pPr>
            <a:lvl2pPr lvl="1" algn="r">
              <a:spcBef>
                <a:spcPts val="120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3">
  <p:cSld name="BLANK_1_1_1_1_1_1_1_1_1_1_1_1_1_1_3">
    <p:spTree>
      <p:nvGrpSpPr>
        <p:cNvPr id="354" name="Shape 354"/>
        <p:cNvGrpSpPr/>
        <p:nvPr/>
      </p:nvGrpSpPr>
      <p:grpSpPr>
        <a:xfrm>
          <a:off x="0" y="0"/>
          <a:ext cx="0" cy="0"/>
          <a:chOff x="0" y="0"/>
          <a:chExt cx="0" cy="0"/>
        </a:xfrm>
      </p:grpSpPr>
      <p:sp>
        <p:nvSpPr>
          <p:cNvPr id="355" name="Google Shape;355;p15"/>
          <p:cNvSpPr txBox="1"/>
          <p:nvPr>
            <p:ph type="title"/>
          </p:nvPr>
        </p:nvSpPr>
        <p:spPr>
          <a:xfrm>
            <a:off x="1731400" y="435300"/>
            <a:ext cx="3510600" cy="1116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356" name="Google Shape;356;p15"/>
          <p:cNvSpPr txBox="1"/>
          <p:nvPr>
            <p:ph idx="1" type="body"/>
          </p:nvPr>
        </p:nvSpPr>
        <p:spPr>
          <a:xfrm>
            <a:off x="5348925" y="779548"/>
            <a:ext cx="3510600" cy="783300"/>
          </a:xfrm>
          <a:prstGeom prst="rect">
            <a:avLst/>
          </a:prstGeom>
        </p:spPr>
        <p:txBody>
          <a:bodyPr anchorCtr="0" anchor="t" bIns="0" lIns="182875" spcFirstLastPara="1" rIns="182875" wrap="square" tIns="0">
            <a:normAutofit/>
          </a:bodyPr>
          <a:lstStyle>
            <a:lvl1pPr indent="-292100" lvl="0" marL="457200">
              <a:spcBef>
                <a:spcPts val="0"/>
              </a:spcBef>
              <a:spcAft>
                <a:spcPts val="0"/>
              </a:spcAft>
              <a:buSzPts val="1000"/>
              <a:buChar char="●"/>
              <a:defRPr sz="1000"/>
            </a:lvl1pPr>
            <a:lvl2pPr indent="-292100" lvl="1" marL="914400">
              <a:spcBef>
                <a:spcPts val="1200"/>
              </a:spcBef>
              <a:spcAft>
                <a:spcPts val="0"/>
              </a:spcAft>
              <a:buSzPts val="1000"/>
              <a:buChar char="○"/>
              <a:defRPr sz="1000"/>
            </a:lvl2pPr>
            <a:lvl3pPr indent="-292100" lvl="2" marL="1371600">
              <a:spcBef>
                <a:spcPts val="1200"/>
              </a:spcBef>
              <a:spcAft>
                <a:spcPts val="0"/>
              </a:spcAft>
              <a:buSzPts val="1000"/>
              <a:buChar char="■"/>
              <a:defRPr sz="1000"/>
            </a:lvl3pPr>
            <a:lvl4pPr indent="-292100" lvl="3" marL="1828800">
              <a:spcBef>
                <a:spcPts val="1200"/>
              </a:spcBef>
              <a:spcAft>
                <a:spcPts val="0"/>
              </a:spcAft>
              <a:buSzPts val="1000"/>
              <a:buChar char="●"/>
              <a:defRPr sz="1000"/>
            </a:lvl4pPr>
            <a:lvl5pPr indent="-292100" lvl="4" marL="2286000">
              <a:spcBef>
                <a:spcPts val="1200"/>
              </a:spcBef>
              <a:spcAft>
                <a:spcPts val="0"/>
              </a:spcAft>
              <a:buSzPts val="1000"/>
              <a:buChar char="○"/>
              <a:defRPr sz="1000"/>
            </a:lvl5pPr>
            <a:lvl6pPr indent="-292100" lvl="5" marL="2743200">
              <a:spcBef>
                <a:spcPts val="1200"/>
              </a:spcBef>
              <a:spcAft>
                <a:spcPts val="0"/>
              </a:spcAft>
              <a:buSzPts val="1000"/>
              <a:buChar char="■"/>
              <a:defRPr sz="1000"/>
            </a:lvl6pPr>
            <a:lvl7pPr indent="-292100" lvl="6" marL="3200400">
              <a:spcBef>
                <a:spcPts val="1200"/>
              </a:spcBef>
              <a:spcAft>
                <a:spcPts val="0"/>
              </a:spcAft>
              <a:buSzPts val="1000"/>
              <a:buChar char="●"/>
              <a:defRPr sz="1000"/>
            </a:lvl7pPr>
            <a:lvl8pPr indent="-292100" lvl="7" marL="3657600">
              <a:spcBef>
                <a:spcPts val="1200"/>
              </a:spcBef>
              <a:spcAft>
                <a:spcPts val="0"/>
              </a:spcAft>
              <a:buSzPts val="1000"/>
              <a:buChar char="○"/>
              <a:defRPr sz="1000"/>
            </a:lvl8pPr>
            <a:lvl9pPr indent="-292100" lvl="8" marL="4114800">
              <a:spcBef>
                <a:spcPts val="1200"/>
              </a:spcBef>
              <a:spcAft>
                <a:spcPts val="1200"/>
              </a:spcAft>
              <a:buSzPts val="1000"/>
              <a:buChar char="■"/>
              <a:defRPr sz="1000"/>
            </a:lvl9pPr>
          </a:lstStyle>
          <a:p/>
        </p:txBody>
      </p:sp>
      <p:sp>
        <p:nvSpPr>
          <p:cNvPr id="357" name="Google Shape;357;p15"/>
          <p:cNvSpPr txBox="1"/>
          <p:nvPr>
            <p:ph idx="2" type="title"/>
          </p:nvPr>
        </p:nvSpPr>
        <p:spPr>
          <a:xfrm>
            <a:off x="5348925" y="286031"/>
            <a:ext cx="3378900" cy="4308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800">
                <a:latin typeface="Outfit SemiBold"/>
                <a:ea typeface="Outfit SemiBold"/>
                <a:cs typeface="Outfit SemiBold"/>
                <a:sym typeface="Outfit SemiBold"/>
              </a:defRPr>
            </a:lvl2pPr>
            <a:lvl3pPr lvl="2">
              <a:lnSpc>
                <a:spcPct val="115000"/>
              </a:lnSpc>
              <a:spcBef>
                <a:spcPts val="0"/>
              </a:spcBef>
              <a:spcAft>
                <a:spcPts val="0"/>
              </a:spcAft>
              <a:buNone/>
              <a:defRPr sz="1800">
                <a:latin typeface="Outfit SemiBold"/>
                <a:ea typeface="Outfit SemiBold"/>
                <a:cs typeface="Outfit SemiBold"/>
                <a:sym typeface="Outfit SemiBold"/>
              </a:defRPr>
            </a:lvl3pPr>
            <a:lvl4pPr lvl="3">
              <a:lnSpc>
                <a:spcPct val="115000"/>
              </a:lnSpc>
              <a:spcBef>
                <a:spcPts val="0"/>
              </a:spcBef>
              <a:spcAft>
                <a:spcPts val="0"/>
              </a:spcAft>
              <a:buNone/>
              <a:defRPr sz="1800">
                <a:latin typeface="Outfit SemiBold"/>
                <a:ea typeface="Outfit SemiBold"/>
                <a:cs typeface="Outfit SemiBold"/>
                <a:sym typeface="Outfit SemiBold"/>
              </a:defRPr>
            </a:lvl4pPr>
            <a:lvl5pPr lvl="4">
              <a:lnSpc>
                <a:spcPct val="115000"/>
              </a:lnSpc>
              <a:spcBef>
                <a:spcPts val="0"/>
              </a:spcBef>
              <a:spcAft>
                <a:spcPts val="0"/>
              </a:spcAft>
              <a:buNone/>
              <a:defRPr sz="1800">
                <a:latin typeface="Outfit SemiBold"/>
                <a:ea typeface="Outfit SemiBold"/>
                <a:cs typeface="Outfit SemiBold"/>
                <a:sym typeface="Outfit SemiBold"/>
              </a:defRPr>
            </a:lvl5pPr>
            <a:lvl6pPr lvl="5">
              <a:lnSpc>
                <a:spcPct val="115000"/>
              </a:lnSpc>
              <a:spcBef>
                <a:spcPts val="0"/>
              </a:spcBef>
              <a:spcAft>
                <a:spcPts val="0"/>
              </a:spcAft>
              <a:buNone/>
              <a:defRPr sz="1800">
                <a:latin typeface="Outfit SemiBold"/>
                <a:ea typeface="Outfit SemiBold"/>
                <a:cs typeface="Outfit SemiBold"/>
                <a:sym typeface="Outfit SemiBold"/>
              </a:defRPr>
            </a:lvl6pPr>
            <a:lvl7pPr lvl="6">
              <a:lnSpc>
                <a:spcPct val="115000"/>
              </a:lnSpc>
              <a:spcBef>
                <a:spcPts val="0"/>
              </a:spcBef>
              <a:spcAft>
                <a:spcPts val="0"/>
              </a:spcAft>
              <a:buNone/>
              <a:defRPr sz="1800">
                <a:latin typeface="Outfit SemiBold"/>
                <a:ea typeface="Outfit SemiBold"/>
                <a:cs typeface="Outfit SemiBold"/>
                <a:sym typeface="Outfit SemiBold"/>
              </a:defRPr>
            </a:lvl7pPr>
            <a:lvl8pPr lvl="7">
              <a:lnSpc>
                <a:spcPct val="115000"/>
              </a:lnSpc>
              <a:spcBef>
                <a:spcPts val="0"/>
              </a:spcBef>
              <a:spcAft>
                <a:spcPts val="0"/>
              </a:spcAft>
              <a:buNone/>
              <a:defRPr sz="1800">
                <a:latin typeface="Outfit SemiBold"/>
                <a:ea typeface="Outfit SemiBold"/>
                <a:cs typeface="Outfit SemiBold"/>
                <a:sym typeface="Outfit SemiBold"/>
              </a:defRPr>
            </a:lvl8pPr>
            <a:lvl9pPr lvl="8">
              <a:lnSpc>
                <a:spcPct val="115000"/>
              </a:lnSpc>
              <a:spcBef>
                <a:spcPts val="0"/>
              </a:spcBef>
              <a:spcAft>
                <a:spcPts val="0"/>
              </a:spcAft>
              <a:buNone/>
              <a:defRPr sz="1800">
                <a:latin typeface="Outfit SemiBold"/>
                <a:ea typeface="Outfit SemiBold"/>
                <a:cs typeface="Outfit SemiBold"/>
                <a:sym typeface="Outfit SemiBold"/>
              </a:defRPr>
            </a:lvl9pPr>
          </a:lstStyle>
          <a:p/>
        </p:txBody>
      </p:sp>
      <p:sp>
        <p:nvSpPr>
          <p:cNvPr id="358" name="Google Shape;358;p15"/>
          <p:cNvSpPr txBox="1"/>
          <p:nvPr>
            <p:ph idx="3" type="body"/>
          </p:nvPr>
        </p:nvSpPr>
        <p:spPr>
          <a:xfrm>
            <a:off x="5348925" y="2225851"/>
            <a:ext cx="3510600" cy="783300"/>
          </a:xfrm>
          <a:prstGeom prst="rect">
            <a:avLst/>
          </a:prstGeom>
        </p:spPr>
        <p:txBody>
          <a:bodyPr anchorCtr="0" anchor="t" bIns="0" lIns="182875" spcFirstLastPara="1" rIns="182875" wrap="square" tIns="0">
            <a:normAutofit/>
          </a:bodyPr>
          <a:lstStyle>
            <a:lvl1pPr indent="-292100" lvl="0" marL="457200">
              <a:spcBef>
                <a:spcPts val="0"/>
              </a:spcBef>
              <a:spcAft>
                <a:spcPts val="0"/>
              </a:spcAft>
              <a:buSzPts val="1000"/>
              <a:buChar char="●"/>
              <a:defRPr sz="1000"/>
            </a:lvl1pPr>
            <a:lvl2pPr indent="-292100" lvl="1" marL="914400">
              <a:spcBef>
                <a:spcPts val="1200"/>
              </a:spcBef>
              <a:spcAft>
                <a:spcPts val="0"/>
              </a:spcAft>
              <a:buSzPts val="1000"/>
              <a:buChar char="○"/>
              <a:defRPr sz="1000"/>
            </a:lvl2pPr>
            <a:lvl3pPr indent="-292100" lvl="2" marL="1371600">
              <a:spcBef>
                <a:spcPts val="1200"/>
              </a:spcBef>
              <a:spcAft>
                <a:spcPts val="0"/>
              </a:spcAft>
              <a:buSzPts val="1000"/>
              <a:buChar char="■"/>
              <a:defRPr sz="1000"/>
            </a:lvl3pPr>
            <a:lvl4pPr indent="-292100" lvl="3" marL="1828800">
              <a:spcBef>
                <a:spcPts val="1200"/>
              </a:spcBef>
              <a:spcAft>
                <a:spcPts val="0"/>
              </a:spcAft>
              <a:buSzPts val="1000"/>
              <a:buChar char="●"/>
              <a:defRPr sz="1000"/>
            </a:lvl4pPr>
            <a:lvl5pPr indent="-292100" lvl="4" marL="2286000">
              <a:spcBef>
                <a:spcPts val="1200"/>
              </a:spcBef>
              <a:spcAft>
                <a:spcPts val="0"/>
              </a:spcAft>
              <a:buSzPts val="1000"/>
              <a:buChar char="○"/>
              <a:defRPr sz="1000"/>
            </a:lvl5pPr>
            <a:lvl6pPr indent="-292100" lvl="5" marL="2743200">
              <a:spcBef>
                <a:spcPts val="1200"/>
              </a:spcBef>
              <a:spcAft>
                <a:spcPts val="0"/>
              </a:spcAft>
              <a:buSzPts val="1000"/>
              <a:buChar char="■"/>
              <a:defRPr sz="1000"/>
            </a:lvl6pPr>
            <a:lvl7pPr indent="-292100" lvl="6" marL="3200400">
              <a:spcBef>
                <a:spcPts val="1200"/>
              </a:spcBef>
              <a:spcAft>
                <a:spcPts val="0"/>
              </a:spcAft>
              <a:buSzPts val="1000"/>
              <a:buChar char="●"/>
              <a:defRPr sz="1000"/>
            </a:lvl7pPr>
            <a:lvl8pPr indent="-292100" lvl="7" marL="3657600">
              <a:spcBef>
                <a:spcPts val="1200"/>
              </a:spcBef>
              <a:spcAft>
                <a:spcPts val="0"/>
              </a:spcAft>
              <a:buSzPts val="1000"/>
              <a:buChar char="○"/>
              <a:defRPr sz="1000"/>
            </a:lvl8pPr>
            <a:lvl9pPr indent="-292100" lvl="8" marL="4114800">
              <a:spcBef>
                <a:spcPts val="1200"/>
              </a:spcBef>
              <a:spcAft>
                <a:spcPts val="1200"/>
              </a:spcAft>
              <a:buSzPts val="1000"/>
              <a:buChar char="■"/>
              <a:defRPr sz="1000"/>
            </a:lvl9pPr>
          </a:lstStyle>
          <a:p/>
        </p:txBody>
      </p:sp>
      <p:sp>
        <p:nvSpPr>
          <p:cNvPr id="359" name="Google Shape;359;p15"/>
          <p:cNvSpPr txBox="1"/>
          <p:nvPr>
            <p:ph idx="4" type="title"/>
          </p:nvPr>
        </p:nvSpPr>
        <p:spPr>
          <a:xfrm>
            <a:off x="5348925" y="1767224"/>
            <a:ext cx="3378900" cy="3957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800">
                <a:latin typeface="Outfit SemiBold"/>
                <a:ea typeface="Outfit SemiBold"/>
                <a:cs typeface="Outfit SemiBold"/>
                <a:sym typeface="Outfit SemiBold"/>
              </a:defRPr>
            </a:lvl2pPr>
            <a:lvl3pPr lvl="2">
              <a:lnSpc>
                <a:spcPct val="115000"/>
              </a:lnSpc>
              <a:spcBef>
                <a:spcPts val="0"/>
              </a:spcBef>
              <a:spcAft>
                <a:spcPts val="0"/>
              </a:spcAft>
              <a:buNone/>
              <a:defRPr sz="1800">
                <a:latin typeface="Outfit SemiBold"/>
                <a:ea typeface="Outfit SemiBold"/>
                <a:cs typeface="Outfit SemiBold"/>
                <a:sym typeface="Outfit SemiBold"/>
              </a:defRPr>
            </a:lvl3pPr>
            <a:lvl4pPr lvl="3">
              <a:lnSpc>
                <a:spcPct val="115000"/>
              </a:lnSpc>
              <a:spcBef>
                <a:spcPts val="0"/>
              </a:spcBef>
              <a:spcAft>
                <a:spcPts val="0"/>
              </a:spcAft>
              <a:buNone/>
              <a:defRPr sz="1800">
                <a:latin typeface="Outfit SemiBold"/>
                <a:ea typeface="Outfit SemiBold"/>
                <a:cs typeface="Outfit SemiBold"/>
                <a:sym typeface="Outfit SemiBold"/>
              </a:defRPr>
            </a:lvl4pPr>
            <a:lvl5pPr lvl="4">
              <a:lnSpc>
                <a:spcPct val="115000"/>
              </a:lnSpc>
              <a:spcBef>
                <a:spcPts val="0"/>
              </a:spcBef>
              <a:spcAft>
                <a:spcPts val="0"/>
              </a:spcAft>
              <a:buNone/>
              <a:defRPr sz="1800">
                <a:latin typeface="Outfit SemiBold"/>
                <a:ea typeface="Outfit SemiBold"/>
                <a:cs typeface="Outfit SemiBold"/>
                <a:sym typeface="Outfit SemiBold"/>
              </a:defRPr>
            </a:lvl5pPr>
            <a:lvl6pPr lvl="5">
              <a:lnSpc>
                <a:spcPct val="115000"/>
              </a:lnSpc>
              <a:spcBef>
                <a:spcPts val="0"/>
              </a:spcBef>
              <a:spcAft>
                <a:spcPts val="0"/>
              </a:spcAft>
              <a:buNone/>
              <a:defRPr sz="1800">
                <a:latin typeface="Outfit SemiBold"/>
                <a:ea typeface="Outfit SemiBold"/>
                <a:cs typeface="Outfit SemiBold"/>
                <a:sym typeface="Outfit SemiBold"/>
              </a:defRPr>
            </a:lvl6pPr>
            <a:lvl7pPr lvl="6">
              <a:lnSpc>
                <a:spcPct val="115000"/>
              </a:lnSpc>
              <a:spcBef>
                <a:spcPts val="0"/>
              </a:spcBef>
              <a:spcAft>
                <a:spcPts val="0"/>
              </a:spcAft>
              <a:buNone/>
              <a:defRPr sz="1800">
                <a:latin typeface="Outfit SemiBold"/>
                <a:ea typeface="Outfit SemiBold"/>
                <a:cs typeface="Outfit SemiBold"/>
                <a:sym typeface="Outfit SemiBold"/>
              </a:defRPr>
            </a:lvl7pPr>
            <a:lvl8pPr lvl="7">
              <a:lnSpc>
                <a:spcPct val="115000"/>
              </a:lnSpc>
              <a:spcBef>
                <a:spcPts val="0"/>
              </a:spcBef>
              <a:spcAft>
                <a:spcPts val="0"/>
              </a:spcAft>
              <a:buNone/>
              <a:defRPr sz="1800">
                <a:latin typeface="Outfit SemiBold"/>
                <a:ea typeface="Outfit SemiBold"/>
                <a:cs typeface="Outfit SemiBold"/>
                <a:sym typeface="Outfit SemiBold"/>
              </a:defRPr>
            </a:lvl8pPr>
            <a:lvl9pPr lvl="8">
              <a:lnSpc>
                <a:spcPct val="115000"/>
              </a:lnSpc>
              <a:spcBef>
                <a:spcPts val="0"/>
              </a:spcBef>
              <a:spcAft>
                <a:spcPts val="0"/>
              </a:spcAft>
              <a:buNone/>
              <a:defRPr sz="1800">
                <a:latin typeface="Outfit SemiBold"/>
                <a:ea typeface="Outfit SemiBold"/>
                <a:cs typeface="Outfit SemiBold"/>
                <a:sym typeface="Outfit SemiBold"/>
              </a:defRPr>
            </a:lvl9pPr>
          </a:lstStyle>
          <a:p/>
        </p:txBody>
      </p:sp>
      <p:sp>
        <p:nvSpPr>
          <p:cNvPr id="360" name="Google Shape;360;p15"/>
          <p:cNvSpPr txBox="1"/>
          <p:nvPr>
            <p:ph idx="5" type="body"/>
          </p:nvPr>
        </p:nvSpPr>
        <p:spPr>
          <a:xfrm>
            <a:off x="5348925" y="3672155"/>
            <a:ext cx="3510600" cy="783300"/>
          </a:xfrm>
          <a:prstGeom prst="rect">
            <a:avLst/>
          </a:prstGeom>
        </p:spPr>
        <p:txBody>
          <a:bodyPr anchorCtr="0" anchor="t" bIns="0" lIns="182875" spcFirstLastPara="1" rIns="182875" wrap="square" tIns="0">
            <a:norm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1200"/>
              </a:spcBef>
              <a:spcAft>
                <a:spcPts val="0"/>
              </a:spcAft>
              <a:buClr>
                <a:schemeClr val="lt2"/>
              </a:buClr>
              <a:buSzPts val="1000"/>
              <a:buChar char="○"/>
              <a:defRPr sz="1000">
                <a:solidFill>
                  <a:schemeClr val="lt2"/>
                </a:solidFill>
              </a:defRPr>
            </a:lvl2pPr>
            <a:lvl3pPr indent="-292100" lvl="2" marL="1371600">
              <a:spcBef>
                <a:spcPts val="1200"/>
              </a:spcBef>
              <a:spcAft>
                <a:spcPts val="0"/>
              </a:spcAft>
              <a:buClr>
                <a:schemeClr val="lt2"/>
              </a:buClr>
              <a:buSzPts val="1000"/>
              <a:buChar char="■"/>
              <a:defRPr sz="1000">
                <a:solidFill>
                  <a:schemeClr val="lt2"/>
                </a:solidFill>
              </a:defRPr>
            </a:lvl3pPr>
            <a:lvl4pPr indent="-292100" lvl="3" marL="1828800">
              <a:spcBef>
                <a:spcPts val="1200"/>
              </a:spcBef>
              <a:spcAft>
                <a:spcPts val="0"/>
              </a:spcAft>
              <a:buClr>
                <a:schemeClr val="lt2"/>
              </a:buClr>
              <a:buSzPts val="1000"/>
              <a:buChar char="●"/>
              <a:defRPr sz="1000">
                <a:solidFill>
                  <a:schemeClr val="lt2"/>
                </a:solidFill>
              </a:defRPr>
            </a:lvl4pPr>
            <a:lvl5pPr indent="-292100" lvl="4" marL="2286000">
              <a:spcBef>
                <a:spcPts val="1200"/>
              </a:spcBef>
              <a:spcAft>
                <a:spcPts val="0"/>
              </a:spcAft>
              <a:buClr>
                <a:schemeClr val="lt2"/>
              </a:buClr>
              <a:buSzPts val="1000"/>
              <a:buChar char="○"/>
              <a:defRPr sz="1000">
                <a:solidFill>
                  <a:schemeClr val="lt2"/>
                </a:solidFill>
              </a:defRPr>
            </a:lvl5pPr>
            <a:lvl6pPr indent="-292100" lvl="5" marL="2743200">
              <a:spcBef>
                <a:spcPts val="1200"/>
              </a:spcBef>
              <a:spcAft>
                <a:spcPts val="0"/>
              </a:spcAft>
              <a:buClr>
                <a:schemeClr val="lt2"/>
              </a:buClr>
              <a:buSzPts val="1000"/>
              <a:buChar char="■"/>
              <a:defRPr sz="1000">
                <a:solidFill>
                  <a:schemeClr val="lt2"/>
                </a:solidFill>
              </a:defRPr>
            </a:lvl6pPr>
            <a:lvl7pPr indent="-292100" lvl="6" marL="3200400">
              <a:spcBef>
                <a:spcPts val="1200"/>
              </a:spcBef>
              <a:spcAft>
                <a:spcPts val="0"/>
              </a:spcAft>
              <a:buClr>
                <a:schemeClr val="lt2"/>
              </a:buClr>
              <a:buSzPts val="1000"/>
              <a:buChar char="●"/>
              <a:defRPr sz="1000">
                <a:solidFill>
                  <a:schemeClr val="lt2"/>
                </a:solidFill>
              </a:defRPr>
            </a:lvl7pPr>
            <a:lvl8pPr indent="-292100" lvl="7" marL="3657600">
              <a:spcBef>
                <a:spcPts val="1200"/>
              </a:spcBef>
              <a:spcAft>
                <a:spcPts val="0"/>
              </a:spcAft>
              <a:buClr>
                <a:schemeClr val="lt2"/>
              </a:buClr>
              <a:buSzPts val="1000"/>
              <a:buChar char="○"/>
              <a:defRPr sz="1000">
                <a:solidFill>
                  <a:schemeClr val="lt2"/>
                </a:solidFill>
              </a:defRPr>
            </a:lvl8pPr>
            <a:lvl9pPr indent="-292100" lvl="8" marL="4114800">
              <a:spcBef>
                <a:spcPts val="1200"/>
              </a:spcBef>
              <a:spcAft>
                <a:spcPts val="1200"/>
              </a:spcAft>
              <a:buClr>
                <a:schemeClr val="lt2"/>
              </a:buClr>
              <a:buSzPts val="1000"/>
              <a:buChar char="■"/>
              <a:defRPr sz="1000">
                <a:solidFill>
                  <a:schemeClr val="lt2"/>
                </a:solidFill>
              </a:defRPr>
            </a:lvl9pPr>
          </a:lstStyle>
          <a:p/>
        </p:txBody>
      </p:sp>
      <p:sp>
        <p:nvSpPr>
          <p:cNvPr id="361" name="Google Shape;361;p15"/>
          <p:cNvSpPr txBox="1"/>
          <p:nvPr>
            <p:ph idx="6" type="title"/>
          </p:nvPr>
        </p:nvSpPr>
        <p:spPr>
          <a:xfrm>
            <a:off x="5348925" y="3251722"/>
            <a:ext cx="3378900" cy="3576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solidFill>
                  <a:schemeClr val="lt2"/>
                </a:solidFill>
                <a:latin typeface="Outfit SemiBold"/>
                <a:ea typeface="Outfit SemiBold"/>
                <a:cs typeface="Outfit SemiBold"/>
                <a:sym typeface="Outfit SemiBold"/>
              </a:defRPr>
            </a:lvl1pPr>
            <a:lvl2pPr lvl="1">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2pPr>
            <a:lvl3pPr lvl="2">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3pPr>
            <a:lvl4pPr lvl="3">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4pPr>
            <a:lvl5pPr lvl="4">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5pPr>
            <a:lvl6pPr lvl="5">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6pPr>
            <a:lvl7pPr lvl="6">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7pPr>
            <a:lvl8pPr lvl="7">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8pPr>
            <a:lvl9pPr lvl="8">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9pPr>
          </a:lstStyle>
          <a:p/>
        </p:txBody>
      </p:sp>
      <p:sp>
        <p:nvSpPr>
          <p:cNvPr id="362" name="Google Shape;362;p15"/>
          <p:cNvSpPr txBox="1"/>
          <p:nvPr>
            <p:ph idx="7" type="subTitle"/>
          </p:nvPr>
        </p:nvSpPr>
        <p:spPr>
          <a:xfrm>
            <a:off x="284798" y="282900"/>
            <a:ext cx="1207200" cy="368100"/>
          </a:xfrm>
          <a:prstGeom prst="rect">
            <a:avLst/>
          </a:prstGeom>
        </p:spPr>
        <p:txBody>
          <a:bodyPr anchorCtr="0" anchor="ctr" bIns="91425" lIns="91425" spcFirstLastPara="1" rIns="91425" wrap="square" tIns="91425">
            <a:normAutofit/>
          </a:bodyPr>
          <a:lstStyle>
            <a:lvl1pPr lvl="0" algn="ctr">
              <a:lnSpc>
                <a:spcPct val="115000"/>
              </a:lnSpc>
              <a:spcBef>
                <a:spcPts val="0"/>
              </a:spcBef>
              <a:spcAft>
                <a:spcPts val="0"/>
              </a:spcAft>
              <a:buNone/>
              <a:defRPr sz="800"/>
            </a:lvl1pPr>
            <a:lvl2pPr lvl="1" algn="ctr">
              <a:spcBef>
                <a:spcPts val="120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363" name="Google Shape;363;p15"/>
          <p:cNvSpPr txBox="1"/>
          <p:nvPr>
            <p:ph idx="8" type="subTitle"/>
          </p:nvPr>
        </p:nvSpPr>
        <p:spPr>
          <a:xfrm>
            <a:off x="1731400" y="4750800"/>
            <a:ext cx="1340700" cy="103200"/>
          </a:xfrm>
          <a:prstGeom prst="rect">
            <a:avLst/>
          </a:prstGeom>
        </p:spPr>
        <p:txBody>
          <a:bodyPr anchorCtr="0" anchor="t" bIns="91425" lIns="91425" spcFirstLastPara="1" rIns="91425" wrap="square" tIns="91425">
            <a:normAutofit/>
          </a:bodyPr>
          <a:lstStyle>
            <a:lvl1pPr lvl="0">
              <a:lnSpc>
                <a:spcPct val="115000"/>
              </a:lnSpc>
              <a:spcBef>
                <a:spcPts val="0"/>
              </a:spcBef>
              <a:spcAft>
                <a:spcPts val="0"/>
              </a:spcAft>
              <a:buNone/>
              <a:defRPr sz="600"/>
            </a:lvl1pPr>
            <a:lvl2pPr lvl="1">
              <a:spcBef>
                <a:spcPts val="120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364" name="Google Shape;364;p15"/>
          <p:cNvSpPr txBox="1"/>
          <p:nvPr>
            <p:ph idx="9" type="subTitle"/>
          </p:nvPr>
        </p:nvSpPr>
        <p:spPr>
          <a:xfrm>
            <a:off x="7518500" y="4750800"/>
            <a:ext cx="1340700" cy="103200"/>
          </a:xfrm>
          <a:prstGeom prst="rect">
            <a:avLst/>
          </a:prstGeom>
        </p:spPr>
        <p:txBody>
          <a:bodyPr anchorCtr="0" anchor="t" bIns="91425" lIns="91425" spcFirstLastPara="1" rIns="91425" wrap="square" tIns="91425">
            <a:normAutofit/>
          </a:bodyPr>
          <a:lstStyle>
            <a:lvl1pPr lvl="0" algn="r">
              <a:lnSpc>
                <a:spcPct val="115000"/>
              </a:lnSpc>
              <a:spcBef>
                <a:spcPts val="0"/>
              </a:spcBef>
              <a:spcAft>
                <a:spcPts val="0"/>
              </a:spcAft>
              <a:buNone/>
              <a:defRPr sz="600"/>
            </a:lvl1pPr>
            <a:lvl2pPr lvl="1" algn="r">
              <a:spcBef>
                <a:spcPts val="120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header">
  <p:cSld name="CUSTOM_1_1">
    <p:spTree>
      <p:nvGrpSpPr>
        <p:cNvPr id="365" name="Shape 365"/>
        <p:cNvGrpSpPr/>
        <p:nvPr/>
      </p:nvGrpSpPr>
      <p:grpSpPr>
        <a:xfrm>
          <a:off x="0" y="0"/>
          <a:ext cx="0" cy="0"/>
          <a:chOff x="0" y="0"/>
          <a:chExt cx="0" cy="0"/>
        </a:xfrm>
      </p:grpSpPr>
      <p:grpSp>
        <p:nvGrpSpPr>
          <p:cNvPr id="366" name="Google Shape;366;p16"/>
          <p:cNvGrpSpPr/>
          <p:nvPr/>
        </p:nvGrpSpPr>
        <p:grpSpPr>
          <a:xfrm>
            <a:off x="-6096" y="-3429"/>
            <a:ext cx="9156192" cy="5150358"/>
            <a:chOff x="0" y="0"/>
            <a:chExt cx="12192000" cy="6858000"/>
          </a:xfrm>
        </p:grpSpPr>
        <p:sp>
          <p:nvSpPr>
            <p:cNvPr id="367" name="Google Shape;367;p16"/>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8" name="Google Shape;368;p16"/>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9" name="Google Shape;369;p16"/>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0" name="Google Shape;370;p16"/>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1" name="Google Shape;371;p16"/>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2" name="Google Shape;372;p16"/>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3" name="Google Shape;373;p16"/>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4" name="Google Shape;374;p16"/>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5" name="Google Shape;375;p16"/>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6" name="Google Shape;376;p16"/>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7" name="Google Shape;377;p16"/>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8" name="Google Shape;378;p16"/>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9" name="Google Shape;379;p16"/>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0" name="Google Shape;380;p16"/>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1" name="Google Shape;381;p16"/>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2" name="Google Shape;382;p16"/>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3" name="Google Shape;383;p16"/>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4" name="Google Shape;384;p16"/>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5" name="Google Shape;385;p16"/>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6" name="Google Shape;386;p16"/>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7" name="Google Shape;387;p16"/>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8" name="Google Shape;388;p16"/>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9" name="Google Shape;389;p16"/>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0" name="Google Shape;390;p16"/>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1" name="Google Shape;391;p16"/>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2" name="Google Shape;392;p16"/>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3" name="Google Shape;393;p16"/>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4" name="Google Shape;394;p16"/>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5" name="Google Shape;395;p16"/>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6" name="Google Shape;396;p16"/>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7" name="Google Shape;397;p16"/>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8" name="Google Shape;398;p16"/>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9" name="Google Shape;399;p16"/>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0" name="Google Shape;400;p16"/>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1" name="Google Shape;401;p16"/>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2" name="Google Shape;402;p16"/>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3" name="Google Shape;403;p16"/>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4" name="Google Shape;404;p16"/>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5" name="Google Shape;405;p16"/>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6" name="Google Shape;406;p16"/>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7" name="Google Shape;407;p16"/>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8" name="Google Shape;408;p16"/>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9" name="Google Shape;409;p16"/>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0" name="Google Shape;410;p16"/>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1" name="Google Shape;411;p16"/>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2" name="Google Shape;412;p16"/>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3" name="Google Shape;413;p16"/>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4" name="Google Shape;414;p16"/>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5" name="Google Shape;415;p16"/>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6" name="Google Shape;416;p16"/>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7" name="Google Shape;417;p16"/>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8" name="Google Shape;418;p16"/>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9" name="Google Shape;419;p16"/>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0" name="Google Shape;420;p16"/>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1" name="Google Shape;421;p16"/>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2" name="Google Shape;422;p16"/>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3" name="Google Shape;423;p16"/>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4" name="Google Shape;424;p16"/>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5" name="Google Shape;425;p16"/>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426" name="Google Shape;426;p16"/>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7" name="Google Shape;427;p16"/>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428" name="Google Shape;428;p16"/>
          <p:cNvSpPr txBox="1"/>
          <p:nvPr>
            <p:ph type="title"/>
          </p:nvPr>
        </p:nvSpPr>
        <p:spPr>
          <a:xfrm>
            <a:off x="1579100" y="491225"/>
            <a:ext cx="4966200" cy="7962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9" name="Google Shape;429;p16"/>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430" name="Google Shape;430;p16"/>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431" name="Google Shape;431;p16"/>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Tree>
  </p:cSld>
  <p:clrMapOvr>
    <a:masterClrMapping/>
  </p:clrMapOvr>
  <p:extLst>
    <p:ext uri="{DCECCB84-F9BA-43D5-87BE-67443E8EF086}">
      <p15:sldGuideLst>
        <p15:guide id="1" pos="5688">
          <p15:clr>
            <a:srgbClr val="E46962"/>
          </p15:clr>
        </p15:guide>
        <p15:guide id="2" orient="horz" pos="72">
          <p15:clr>
            <a:srgbClr val="E46962"/>
          </p15:clr>
        </p15:guide>
        <p15:guide id="3" orient="horz" pos="3168">
          <p15:clr>
            <a:srgbClr val="E46962"/>
          </p15:clr>
        </p15:guide>
        <p15:guide id="4" orient="horz" pos="720">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1_1_1_1_1_1_1_1_1_1_2_1_1_1_1_1_1_1_1_1">
    <p:spTree>
      <p:nvGrpSpPr>
        <p:cNvPr id="432" name="Shape 432"/>
        <p:cNvGrpSpPr/>
        <p:nvPr/>
      </p:nvGrpSpPr>
      <p:grpSpPr>
        <a:xfrm>
          <a:off x="0" y="0"/>
          <a:ext cx="0" cy="0"/>
          <a:chOff x="0" y="0"/>
          <a:chExt cx="0" cy="0"/>
        </a:xfrm>
      </p:grpSpPr>
      <p:sp>
        <p:nvSpPr>
          <p:cNvPr id="433" name="Google Shape;433;p17"/>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434" name="Google Shape;434;p17"/>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5" name="Google Shape;435;p17"/>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0" name="Shape 50"/>
        <p:cNvGrpSpPr/>
        <p:nvPr/>
      </p:nvGrpSpPr>
      <p:grpSpPr>
        <a:xfrm>
          <a:off x="0" y="0"/>
          <a:ext cx="0" cy="0"/>
          <a:chOff x="0" y="0"/>
          <a:chExt cx="0" cy="0"/>
        </a:xfrm>
      </p:grpSpPr>
      <p:grpSp>
        <p:nvGrpSpPr>
          <p:cNvPr id="51" name="Google Shape;51;p3"/>
          <p:cNvGrpSpPr/>
          <p:nvPr/>
        </p:nvGrpSpPr>
        <p:grpSpPr>
          <a:xfrm>
            <a:off x="146769" y="3406"/>
            <a:ext cx="1233215" cy="1384535"/>
            <a:chOff x="146769" y="3406"/>
            <a:chExt cx="1233215" cy="1384535"/>
          </a:xfrm>
        </p:grpSpPr>
        <p:grpSp>
          <p:nvGrpSpPr>
            <p:cNvPr id="52" name="Google Shape;52;p3"/>
            <p:cNvGrpSpPr/>
            <p:nvPr/>
          </p:nvGrpSpPr>
          <p:grpSpPr>
            <a:xfrm>
              <a:off x="1063183" y="3406"/>
              <a:ext cx="316800" cy="688513"/>
              <a:chOff x="1063183" y="3406"/>
              <a:chExt cx="316800" cy="688513"/>
            </a:xfrm>
          </p:grpSpPr>
          <p:sp>
            <p:nvSpPr>
              <p:cNvPr id="53" name="Google Shape;53;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3"/>
            <p:cNvGrpSpPr/>
            <p:nvPr/>
          </p:nvGrpSpPr>
          <p:grpSpPr>
            <a:xfrm>
              <a:off x="604976" y="3406"/>
              <a:ext cx="316800" cy="1036524"/>
              <a:chOff x="604976" y="3406"/>
              <a:chExt cx="316800" cy="1036524"/>
            </a:xfrm>
          </p:grpSpPr>
          <p:sp>
            <p:nvSpPr>
              <p:cNvPr id="56" name="Google Shape;56;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a:off x="146769" y="3406"/>
              <a:ext cx="316800" cy="1384535"/>
              <a:chOff x="146769" y="3406"/>
              <a:chExt cx="316800" cy="1384535"/>
            </a:xfrm>
          </p:grpSpPr>
          <p:sp>
            <p:nvSpPr>
              <p:cNvPr id="60" name="Google Shape;60;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 name="Google Shape;64;p3"/>
          <p:cNvGrpSpPr/>
          <p:nvPr/>
        </p:nvGrpSpPr>
        <p:grpSpPr>
          <a:xfrm>
            <a:off x="6775084" y="2904008"/>
            <a:ext cx="2186148" cy="2239500"/>
            <a:chOff x="6775084" y="2904008"/>
            <a:chExt cx="2186148" cy="2239500"/>
          </a:xfrm>
        </p:grpSpPr>
        <p:grpSp>
          <p:nvGrpSpPr>
            <p:cNvPr id="65" name="Google Shape;65;p3"/>
            <p:cNvGrpSpPr/>
            <p:nvPr/>
          </p:nvGrpSpPr>
          <p:grpSpPr>
            <a:xfrm>
              <a:off x="6775084" y="4253708"/>
              <a:ext cx="409500" cy="889800"/>
              <a:chOff x="6775084" y="4253708"/>
              <a:chExt cx="409500" cy="889800"/>
            </a:xfrm>
          </p:grpSpPr>
          <p:sp>
            <p:nvSpPr>
              <p:cNvPr id="66" name="Google Shape;66;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3"/>
            <p:cNvGrpSpPr/>
            <p:nvPr/>
          </p:nvGrpSpPr>
          <p:grpSpPr>
            <a:xfrm>
              <a:off x="7367299" y="3804008"/>
              <a:ext cx="409500" cy="1339500"/>
              <a:chOff x="7367299" y="3804008"/>
              <a:chExt cx="409500" cy="1339500"/>
            </a:xfrm>
          </p:grpSpPr>
          <p:sp>
            <p:nvSpPr>
              <p:cNvPr id="69" name="Google Shape;69;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3"/>
            <p:cNvGrpSpPr/>
            <p:nvPr/>
          </p:nvGrpSpPr>
          <p:grpSpPr>
            <a:xfrm>
              <a:off x="7959516" y="3354008"/>
              <a:ext cx="409500" cy="1789500"/>
              <a:chOff x="7959516" y="3354008"/>
              <a:chExt cx="409500" cy="1789500"/>
            </a:xfrm>
          </p:grpSpPr>
          <p:sp>
            <p:nvSpPr>
              <p:cNvPr id="73" name="Google Shape;73;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3"/>
            <p:cNvGrpSpPr/>
            <p:nvPr/>
          </p:nvGrpSpPr>
          <p:grpSpPr>
            <a:xfrm>
              <a:off x="8551731" y="2904008"/>
              <a:ext cx="409500" cy="2239500"/>
              <a:chOff x="8551731" y="2904008"/>
              <a:chExt cx="409500" cy="2239500"/>
            </a:xfrm>
          </p:grpSpPr>
          <p:sp>
            <p:nvSpPr>
              <p:cNvPr id="78" name="Google Shape;78;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 name="Google Shape;83;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4" name="Google Shape;84;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5" name="Shape 85"/>
        <p:cNvGrpSpPr/>
        <p:nvPr/>
      </p:nvGrpSpPr>
      <p:grpSpPr>
        <a:xfrm>
          <a:off x="0" y="0"/>
          <a:ext cx="0" cy="0"/>
          <a:chOff x="0" y="0"/>
          <a:chExt cx="0" cy="0"/>
        </a:xfrm>
      </p:grpSpPr>
      <p:grpSp>
        <p:nvGrpSpPr>
          <p:cNvPr id="86" name="Google Shape;86;p4"/>
          <p:cNvGrpSpPr/>
          <p:nvPr/>
        </p:nvGrpSpPr>
        <p:grpSpPr>
          <a:xfrm>
            <a:off x="625966" y="299376"/>
            <a:ext cx="999312" cy="999312"/>
            <a:chOff x="348199" y="179450"/>
            <a:chExt cx="1116300" cy="1116300"/>
          </a:xfrm>
        </p:grpSpPr>
        <p:sp>
          <p:nvSpPr>
            <p:cNvPr id="87" name="Google Shape;87;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1" name="Google Shape;91;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2" name="Shape 92"/>
        <p:cNvGrpSpPr/>
        <p:nvPr/>
      </p:nvGrpSpPr>
      <p:grpSpPr>
        <a:xfrm>
          <a:off x="0" y="0"/>
          <a:ext cx="0" cy="0"/>
          <a:chOff x="0" y="0"/>
          <a:chExt cx="0" cy="0"/>
        </a:xfrm>
      </p:grpSpPr>
      <p:grpSp>
        <p:nvGrpSpPr>
          <p:cNvPr id="93" name="Google Shape;93;p5"/>
          <p:cNvGrpSpPr/>
          <p:nvPr/>
        </p:nvGrpSpPr>
        <p:grpSpPr>
          <a:xfrm>
            <a:off x="625966" y="299376"/>
            <a:ext cx="999312" cy="999312"/>
            <a:chOff x="348199" y="179450"/>
            <a:chExt cx="1116300" cy="1116300"/>
          </a:xfrm>
        </p:grpSpPr>
        <p:sp>
          <p:nvSpPr>
            <p:cNvPr id="94" name="Google Shape;94;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7" name="Google Shape;97;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9" name="Google Shape;99;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grpSp>
        <p:nvGrpSpPr>
          <p:cNvPr id="101" name="Google Shape;101;p6"/>
          <p:cNvGrpSpPr/>
          <p:nvPr/>
        </p:nvGrpSpPr>
        <p:grpSpPr>
          <a:xfrm>
            <a:off x="625966" y="299376"/>
            <a:ext cx="999312" cy="999312"/>
            <a:chOff x="348199" y="179450"/>
            <a:chExt cx="1116300" cy="1116300"/>
          </a:xfrm>
        </p:grpSpPr>
        <p:sp>
          <p:nvSpPr>
            <p:cNvPr id="102" name="Google Shape;102;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5" name="Google Shape;105;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6" name="Shape 106"/>
        <p:cNvGrpSpPr/>
        <p:nvPr/>
      </p:nvGrpSpPr>
      <p:grpSpPr>
        <a:xfrm>
          <a:off x="0" y="0"/>
          <a:ext cx="0" cy="0"/>
          <a:chOff x="0" y="0"/>
          <a:chExt cx="0" cy="0"/>
        </a:xfrm>
      </p:grpSpPr>
      <p:grpSp>
        <p:nvGrpSpPr>
          <p:cNvPr id="107" name="Google Shape;107;p7"/>
          <p:cNvGrpSpPr/>
          <p:nvPr/>
        </p:nvGrpSpPr>
        <p:grpSpPr>
          <a:xfrm>
            <a:off x="625966" y="299376"/>
            <a:ext cx="999312" cy="999312"/>
            <a:chOff x="348199" y="179450"/>
            <a:chExt cx="1116300" cy="1116300"/>
          </a:xfrm>
        </p:grpSpPr>
        <p:sp>
          <p:nvSpPr>
            <p:cNvPr id="108" name="Google Shape;108;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1" name="Google Shape;111;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2" name="Google Shape;112;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3" name="Shape 113"/>
        <p:cNvGrpSpPr/>
        <p:nvPr/>
      </p:nvGrpSpPr>
      <p:grpSpPr>
        <a:xfrm>
          <a:off x="0" y="0"/>
          <a:ext cx="0" cy="0"/>
          <a:chOff x="0" y="0"/>
          <a:chExt cx="0" cy="0"/>
        </a:xfrm>
      </p:grpSpPr>
      <p:grpSp>
        <p:nvGrpSpPr>
          <p:cNvPr id="114" name="Google Shape;114;p8"/>
          <p:cNvGrpSpPr/>
          <p:nvPr/>
        </p:nvGrpSpPr>
        <p:grpSpPr>
          <a:xfrm>
            <a:off x="6866714" y="1306"/>
            <a:ext cx="2267451" cy="2601690"/>
            <a:chOff x="6790514" y="1306"/>
            <a:chExt cx="2267451" cy="2601690"/>
          </a:xfrm>
        </p:grpSpPr>
        <p:grpSp>
          <p:nvGrpSpPr>
            <p:cNvPr id="115" name="Google Shape;115;p8"/>
            <p:cNvGrpSpPr/>
            <p:nvPr/>
          </p:nvGrpSpPr>
          <p:grpSpPr>
            <a:xfrm>
              <a:off x="7067465" y="1306"/>
              <a:ext cx="1990500" cy="1990200"/>
              <a:chOff x="7067465" y="1306"/>
              <a:chExt cx="1990500" cy="1990200"/>
            </a:xfrm>
          </p:grpSpPr>
          <p:sp>
            <p:nvSpPr>
              <p:cNvPr id="116" name="Google Shape;116;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 name="Google Shape;119;p8"/>
            <p:cNvGrpSpPr/>
            <p:nvPr/>
          </p:nvGrpSpPr>
          <p:grpSpPr>
            <a:xfrm>
              <a:off x="8207126" y="1807996"/>
              <a:ext cx="795000" cy="795000"/>
              <a:chOff x="8207126" y="1807996"/>
              <a:chExt cx="795000" cy="795000"/>
            </a:xfrm>
          </p:grpSpPr>
          <p:sp>
            <p:nvSpPr>
              <p:cNvPr id="120" name="Google Shape;120;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8"/>
            <p:cNvGrpSpPr/>
            <p:nvPr/>
          </p:nvGrpSpPr>
          <p:grpSpPr>
            <a:xfrm>
              <a:off x="6790514" y="118857"/>
              <a:ext cx="548700" cy="548700"/>
              <a:chOff x="6790514" y="118857"/>
              <a:chExt cx="548700" cy="548700"/>
            </a:xfrm>
          </p:grpSpPr>
          <p:sp>
            <p:nvSpPr>
              <p:cNvPr id="124" name="Google Shape;124;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6" name="Google Shape;126;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7" name="Google Shape;127;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8" name="Shape 128"/>
        <p:cNvGrpSpPr/>
        <p:nvPr/>
      </p:nvGrpSpPr>
      <p:grpSpPr>
        <a:xfrm>
          <a:off x="0" y="0"/>
          <a:ext cx="0" cy="0"/>
          <a:chOff x="0" y="0"/>
          <a:chExt cx="0" cy="0"/>
        </a:xfrm>
      </p:grpSpPr>
      <p:grpSp>
        <p:nvGrpSpPr>
          <p:cNvPr id="129" name="Google Shape;129;p9"/>
          <p:cNvGrpSpPr/>
          <p:nvPr/>
        </p:nvGrpSpPr>
        <p:grpSpPr>
          <a:xfrm>
            <a:off x="625966" y="299376"/>
            <a:ext cx="999312" cy="999312"/>
            <a:chOff x="348199" y="179450"/>
            <a:chExt cx="1116300" cy="1116300"/>
          </a:xfrm>
        </p:grpSpPr>
        <p:sp>
          <p:nvSpPr>
            <p:cNvPr id="130" name="Google Shape;130;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3" name="Google Shape;133;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4" name="Google Shape;134;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5" name="Google Shape;135;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6" name="Shape 136"/>
        <p:cNvGrpSpPr/>
        <p:nvPr/>
      </p:nvGrpSpPr>
      <p:grpSpPr>
        <a:xfrm>
          <a:off x="0" y="0"/>
          <a:ext cx="0" cy="0"/>
          <a:chOff x="0" y="0"/>
          <a:chExt cx="0" cy="0"/>
        </a:xfrm>
      </p:grpSpPr>
      <p:grpSp>
        <p:nvGrpSpPr>
          <p:cNvPr id="137" name="Google Shape;137;p10"/>
          <p:cNvGrpSpPr/>
          <p:nvPr/>
        </p:nvGrpSpPr>
        <p:grpSpPr>
          <a:xfrm>
            <a:off x="713373" y="3847119"/>
            <a:ext cx="825392" cy="825392"/>
            <a:chOff x="348199" y="179450"/>
            <a:chExt cx="1116300" cy="1116300"/>
          </a:xfrm>
        </p:grpSpPr>
        <p:sp>
          <p:nvSpPr>
            <p:cNvPr id="138" name="Google Shape;138;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1" name="Google Shape;141;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167700" y="4625700"/>
            <a:ext cx="8664600" cy="356700"/>
          </a:xfrm>
          <a:prstGeom prst="rect">
            <a:avLst/>
          </a:prstGeom>
          <a:noFill/>
          <a:ln cap="flat" cmpd="sng" w="9525">
            <a:solidFill>
              <a:srgbClr val="073763"/>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73763"/>
                </a:solidFill>
                <a:latin typeface="Maven Pro SemiBold"/>
                <a:ea typeface="Maven Pro SemiBold"/>
                <a:cs typeface="Maven Pro SemiBold"/>
                <a:sym typeface="Maven Pro SemiBold"/>
              </a:rPr>
              <a:t>Group 4 : Ananya Sarkar | Mahjabin Noor Nabila | Nazia Faruque Diya</a:t>
            </a:r>
            <a:endParaRPr>
              <a:solidFill>
                <a:srgbClr val="073763"/>
              </a:solidFill>
              <a:latin typeface="Maven Pro SemiBold"/>
              <a:ea typeface="Maven Pro SemiBold"/>
              <a:cs typeface="Maven Pro SemiBold"/>
              <a:sym typeface="Maven Pro SemiBo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drive.google.com/file/d/1EtRsLnUAUmaeZKc9b-JpyK6vg2p4qVGw/view" TargetMode="Externa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drive.google.com/file/d/1lxWMAclLsjrvgrh3XRLIG0njsZf2KN8h/view" TargetMode="Externa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drive.google.com/file/d/1jRJK5e4vuXd_N6msXRtBnJxdqPPg8kUl/view" TargetMode="Externa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7411"/>
        </a:solidFill>
      </p:bgPr>
    </p:bg>
    <p:spTree>
      <p:nvGrpSpPr>
        <p:cNvPr id="439" name="Shape 439"/>
        <p:cNvGrpSpPr/>
        <p:nvPr/>
      </p:nvGrpSpPr>
      <p:grpSpPr>
        <a:xfrm>
          <a:off x="0" y="0"/>
          <a:ext cx="0" cy="0"/>
          <a:chOff x="0" y="0"/>
          <a:chExt cx="0" cy="0"/>
        </a:xfrm>
      </p:grpSpPr>
      <p:grpSp>
        <p:nvGrpSpPr>
          <p:cNvPr id="440" name="Google Shape;440;p18"/>
          <p:cNvGrpSpPr/>
          <p:nvPr/>
        </p:nvGrpSpPr>
        <p:grpSpPr>
          <a:xfrm>
            <a:off x="514350" y="645125"/>
            <a:ext cx="1191641" cy="2122909"/>
            <a:chOff x="0" y="0"/>
            <a:chExt cx="380400" cy="798146"/>
          </a:xfrm>
        </p:grpSpPr>
        <p:sp>
          <p:nvSpPr>
            <p:cNvPr id="441" name="Google Shape;441;p18"/>
            <p:cNvSpPr/>
            <p:nvPr/>
          </p:nvSpPr>
          <p:spPr>
            <a:xfrm>
              <a:off x="0" y="0"/>
              <a:ext cx="380267" cy="798146"/>
            </a:xfrm>
            <a:custGeom>
              <a:rect b="b" l="l" r="r" t="t"/>
              <a:pathLst>
                <a:path extrusionOk="0" h="798146" w="380267">
                  <a:moveTo>
                    <a:pt x="133952" y="0"/>
                  </a:moveTo>
                  <a:lnTo>
                    <a:pt x="246314" y="0"/>
                  </a:lnTo>
                  <a:cubicBezTo>
                    <a:pt x="320294" y="0"/>
                    <a:pt x="380267" y="59972"/>
                    <a:pt x="380267" y="133952"/>
                  </a:cubicBezTo>
                  <a:lnTo>
                    <a:pt x="380267" y="664194"/>
                  </a:lnTo>
                  <a:cubicBezTo>
                    <a:pt x="380267" y="738174"/>
                    <a:pt x="320294" y="798146"/>
                    <a:pt x="246314" y="798146"/>
                  </a:cubicBezTo>
                  <a:lnTo>
                    <a:pt x="133952" y="798146"/>
                  </a:lnTo>
                  <a:cubicBezTo>
                    <a:pt x="59972" y="798146"/>
                    <a:pt x="0" y="738174"/>
                    <a:pt x="0" y="664194"/>
                  </a:cubicBezTo>
                  <a:lnTo>
                    <a:pt x="0" y="133952"/>
                  </a:lnTo>
                  <a:cubicBezTo>
                    <a:pt x="0" y="59972"/>
                    <a:pt x="59972" y="0"/>
                    <a:pt x="133952" y="0"/>
                  </a:cubicBezTo>
                  <a:close/>
                </a:path>
              </a:pathLst>
            </a:custGeom>
            <a:solidFill>
              <a:srgbClr val="90960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2" name="Google Shape;442;p18"/>
            <p:cNvSpPr txBox="1"/>
            <p:nvPr/>
          </p:nvSpPr>
          <p:spPr>
            <a:xfrm>
              <a:off x="0" y="104775"/>
              <a:ext cx="380400" cy="693300"/>
            </a:xfrm>
            <a:prstGeom prst="rect">
              <a:avLst/>
            </a:prstGeom>
            <a:noFill/>
            <a:ln>
              <a:noFill/>
            </a:ln>
          </p:spPr>
          <p:txBody>
            <a:bodyPr anchorCtr="0" anchor="ctr" bIns="25400" lIns="25400" spcFirstLastPara="1" rIns="25400" wrap="square" tIns="25400">
              <a:noAutofit/>
            </a:bodyPr>
            <a:lstStyle/>
            <a:p>
              <a:pPr indent="0" lvl="0" marL="0" marR="0" rtl="0" algn="ctr">
                <a:lnSpc>
                  <a:spcPct val="44388"/>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443" name="Google Shape;443;p18"/>
          <p:cNvSpPr/>
          <p:nvPr/>
        </p:nvSpPr>
        <p:spPr>
          <a:xfrm rot="-992090">
            <a:off x="4744446" y="96220"/>
            <a:ext cx="1825046" cy="1552948"/>
          </a:xfrm>
          <a:custGeom>
            <a:rect b="b" l="l" r="r" t="t"/>
            <a:pathLst>
              <a:path extrusionOk="0" h="3101519" w="3644948">
                <a:moveTo>
                  <a:pt x="0" y="0"/>
                </a:moveTo>
                <a:lnTo>
                  <a:pt x="3644948" y="0"/>
                </a:lnTo>
                <a:lnTo>
                  <a:pt x="3644948" y="3101519"/>
                </a:lnTo>
                <a:lnTo>
                  <a:pt x="0" y="3101519"/>
                </a:lnTo>
                <a:lnTo>
                  <a:pt x="0" y="0"/>
                </a:lnTo>
                <a:close/>
              </a:path>
            </a:pathLst>
          </a:custGeom>
          <a:blipFill rotWithShape="1">
            <a:blip r:embed="rId3">
              <a:alphaModFix/>
            </a:blip>
            <a:stretch>
              <a:fillRect b="0" l="0" r="0" t="0"/>
            </a:stretch>
          </a:blipFill>
          <a:ln>
            <a:noFill/>
          </a:ln>
        </p:spPr>
      </p:sp>
      <p:grpSp>
        <p:nvGrpSpPr>
          <p:cNvPr id="444" name="Google Shape;444;p18"/>
          <p:cNvGrpSpPr/>
          <p:nvPr/>
        </p:nvGrpSpPr>
        <p:grpSpPr>
          <a:xfrm>
            <a:off x="514350" y="1127970"/>
            <a:ext cx="6627761" cy="2869791"/>
            <a:chOff x="0" y="0"/>
            <a:chExt cx="2491827" cy="1078950"/>
          </a:xfrm>
        </p:grpSpPr>
        <p:sp>
          <p:nvSpPr>
            <p:cNvPr id="445" name="Google Shape;445;p18"/>
            <p:cNvSpPr/>
            <p:nvPr/>
          </p:nvSpPr>
          <p:spPr>
            <a:xfrm>
              <a:off x="0" y="0"/>
              <a:ext cx="2491827" cy="1078928"/>
            </a:xfrm>
            <a:custGeom>
              <a:rect b="b" l="l" r="r" t="t"/>
              <a:pathLst>
                <a:path extrusionOk="0" h="1078928" w="2491827">
                  <a:moveTo>
                    <a:pt x="20442" y="0"/>
                  </a:moveTo>
                  <a:lnTo>
                    <a:pt x="2471385" y="0"/>
                  </a:lnTo>
                  <a:cubicBezTo>
                    <a:pt x="2476807" y="0"/>
                    <a:pt x="2482006" y="2154"/>
                    <a:pt x="2485840" y="5987"/>
                  </a:cubicBezTo>
                  <a:cubicBezTo>
                    <a:pt x="2489673" y="9821"/>
                    <a:pt x="2491827" y="15020"/>
                    <a:pt x="2491827" y="20442"/>
                  </a:cubicBezTo>
                  <a:lnTo>
                    <a:pt x="2491827" y="1058487"/>
                  </a:lnTo>
                  <a:cubicBezTo>
                    <a:pt x="2491827" y="1063908"/>
                    <a:pt x="2489673" y="1069108"/>
                    <a:pt x="2485840" y="1072941"/>
                  </a:cubicBezTo>
                  <a:cubicBezTo>
                    <a:pt x="2482006" y="1076775"/>
                    <a:pt x="2476807" y="1078928"/>
                    <a:pt x="2471385" y="1078928"/>
                  </a:cubicBezTo>
                  <a:lnTo>
                    <a:pt x="20442" y="1078928"/>
                  </a:lnTo>
                  <a:cubicBezTo>
                    <a:pt x="15020" y="1078928"/>
                    <a:pt x="9821" y="1076775"/>
                    <a:pt x="5987" y="1072941"/>
                  </a:cubicBezTo>
                  <a:cubicBezTo>
                    <a:pt x="2154" y="1069108"/>
                    <a:pt x="0" y="1063908"/>
                    <a:pt x="0" y="1058487"/>
                  </a:cubicBezTo>
                  <a:lnTo>
                    <a:pt x="0" y="20442"/>
                  </a:lnTo>
                  <a:cubicBezTo>
                    <a:pt x="0" y="15020"/>
                    <a:pt x="2154" y="9821"/>
                    <a:pt x="5987" y="5987"/>
                  </a:cubicBezTo>
                  <a:cubicBezTo>
                    <a:pt x="9821" y="2154"/>
                    <a:pt x="15020" y="0"/>
                    <a:pt x="20442" y="0"/>
                  </a:cubicBezTo>
                  <a:close/>
                </a:path>
              </a:pathLst>
            </a:custGeom>
            <a:solidFill>
              <a:srgbClr val="FAEAD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6" name="Google Shape;446;p18"/>
            <p:cNvSpPr txBox="1"/>
            <p:nvPr/>
          </p:nvSpPr>
          <p:spPr>
            <a:xfrm>
              <a:off x="0" y="133350"/>
              <a:ext cx="2491800" cy="945600"/>
            </a:xfrm>
            <a:prstGeom prst="rect">
              <a:avLst/>
            </a:prstGeom>
            <a:noFill/>
            <a:ln>
              <a:noFill/>
            </a:ln>
          </p:spPr>
          <p:txBody>
            <a:bodyPr anchorCtr="0" anchor="ctr" bIns="25400" lIns="25400" spcFirstLastPara="1" rIns="25400" wrap="square" tIns="25400">
              <a:noAutofit/>
            </a:bodyPr>
            <a:lstStyle/>
            <a:p>
              <a:pPr indent="0" lvl="0" marL="0" marR="0" rtl="0" algn="ctr">
                <a:lnSpc>
                  <a:spcPct val="58333"/>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447" name="Google Shape;447;p18"/>
          <p:cNvSpPr txBox="1"/>
          <p:nvPr/>
        </p:nvSpPr>
        <p:spPr>
          <a:xfrm>
            <a:off x="768038" y="1644037"/>
            <a:ext cx="4297200" cy="846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500"/>
              <a:buFont typeface="Arial"/>
              <a:buNone/>
            </a:pPr>
            <a:r>
              <a:rPr lang="en" sz="5500">
                <a:latin typeface="Martel"/>
                <a:ea typeface="Martel"/>
                <a:cs typeface="Martel"/>
                <a:sym typeface="Martel"/>
              </a:rPr>
              <a:t>Cadence</a:t>
            </a:r>
            <a:endParaRPr b="0" i="0" sz="700" u="none" cap="none" strike="noStrike">
              <a:solidFill>
                <a:srgbClr val="000000"/>
              </a:solidFill>
              <a:latin typeface="Arial"/>
              <a:ea typeface="Arial"/>
              <a:cs typeface="Arial"/>
              <a:sym typeface="Arial"/>
            </a:endParaRPr>
          </a:p>
        </p:txBody>
      </p:sp>
      <p:sp>
        <p:nvSpPr>
          <p:cNvPr id="448" name="Google Shape;448;p18"/>
          <p:cNvSpPr/>
          <p:nvPr/>
        </p:nvSpPr>
        <p:spPr>
          <a:xfrm rot="-800355">
            <a:off x="7722898" y="-794621"/>
            <a:ext cx="1330789" cy="2165486"/>
          </a:xfrm>
          <a:custGeom>
            <a:rect b="b" l="l" r="r" t="t"/>
            <a:pathLst>
              <a:path extrusionOk="0" h="4344460" w="2669868">
                <a:moveTo>
                  <a:pt x="0" y="0"/>
                </a:moveTo>
                <a:lnTo>
                  <a:pt x="2669868" y="0"/>
                </a:lnTo>
                <a:lnTo>
                  <a:pt x="2669868" y="4344460"/>
                </a:lnTo>
                <a:lnTo>
                  <a:pt x="0" y="4344460"/>
                </a:lnTo>
                <a:lnTo>
                  <a:pt x="0" y="0"/>
                </a:lnTo>
                <a:close/>
              </a:path>
            </a:pathLst>
          </a:custGeom>
          <a:blipFill rotWithShape="1">
            <a:blip r:embed="rId4">
              <a:alphaModFix/>
            </a:blip>
            <a:stretch>
              <a:fillRect b="0" l="0" r="0" t="0"/>
            </a:stretch>
          </a:blipFill>
          <a:ln>
            <a:noFill/>
          </a:ln>
        </p:spPr>
      </p:sp>
      <p:sp>
        <p:nvSpPr>
          <p:cNvPr id="449" name="Google Shape;449;p18"/>
          <p:cNvSpPr/>
          <p:nvPr/>
        </p:nvSpPr>
        <p:spPr>
          <a:xfrm>
            <a:off x="8180398" y="4516360"/>
            <a:ext cx="729171" cy="719890"/>
          </a:xfrm>
          <a:custGeom>
            <a:rect b="b" l="l" r="r" t="t"/>
            <a:pathLst>
              <a:path extrusionOk="0" h="1439781" w="1458342">
                <a:moveTo>
                  <a:pt x="0" y="0"/>
                </a:moveTo>
                <a:lnTo>
                  <a:pt x="1458342" y="0"/>
                </a:lnTo>
                <a:lnTo>
                  <a:pt x="1458342" y="1439781"/>
                </a:lnTo>
                <a:lnTo>
                  <a:pt x="0" y="1439781"/>
                </a:lnTo>
                <a:lnTo>
                  <a:pt x="0" y="0"/>
                </a:lnTo>
                <a:close/>
              </a:path>
            </a:pathLst>
          </a:custGeom>
          <a:blipFill rotWithShape="1">
            <a:blip r:embed="rId5">
              <a:alphaModFix/>
            </a:blip>
            <a:stretch>
              <a:fillRect b="0" l="0" r="0" t="0"/>
            </a:stretch>
          </a:blipFill>
          <a:ln>
            <a:noFill/>
          </a:ln>
        </p:spPr>
      </p:sp>
      <p:sp>
        <p:nvSpPr>
          <p:cNvPr id="450" name="Google Shape;450;p18"/>
          <p:cNvSpPr txBox="1"/>
          <p:nvPr/>
        </p:nvSpPr>
        <p:spPr>
          <a:xfrm>
            <a:off x="831688" y="2455159"/>
            <a:ext cx="4297200" cy="2154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000000"/>
              </a:buClr>
              <a:buSzPts val="1400"/>
              <a:buFont typeface="Arial"/>
              <a:buNone/>
            </a:pPr>
            <a:r>
              <a:rPr lang="en">
                <a:latin typeface="Inclusive Sans"/>
                <a:ea typeface="Inclusive Sans"/>
                <a:cs typeface="Inclusive Sans"/>
                <a:sym typeface="Inclusive Sans"/>
              </a:rPr>
              <a:t>A virtual co-sharing platform for you</a:t>
            </a:r>
            <a:endParaRPr b="0" i="0" sz="700" u="none" cap="none" strike="noStrike">
              <a:solidFill>
                <a:srgbClr val="000000"/>
              </a:solidFill>
              <a:latin typeface="Arial"/>
              <a:ea typeface="Arial"/>
              <a:cs typeface="Arial"/>
              <a:sym typeface="Arial"/>
            </a:endParaRPr>
          </a:p>
        </p:txBody>
      </p:sp>
      <p:sp>
        <p:nvSpPr>
          <p:cNvPr id="451" name="Google Shape;451;p18"/>
          <p:cNvSpPr txBox="1"/>
          <p:nvPr/>
        </p:nvSpPr>
        <p:spPr>
          <a:xfrm>
            <a:off x="702473" y="757188"/>
            <a:ext cx="815400" cy="231000"/>
          </a:xfrm>
          <a:prstGeom prst="rect">
            <a:avLst/>
          </a:prstGeom>
          <a:noFill/>
          <a:ln>
            <a:noFill/>
          </a:ln>
        </p:spPr>
        <p:txBody>
          <a:bodyPr anchorCtr="0" anchor="t" bIns="0" lIns="0" spcFirstLastPara="1" rIns="0" wrap="square" tIns="0">
            <a:spAutoFit/>
          </a:bodyPr>
          <a:lstStyle/>
          <a:p>
            <a:pPr indent="0" lvl="0" marL="0" marR="0" rtl="0" algn="ctr">
              <a:lnSpc>
                <a:spcPct val="130009"/>
              </a:lnSpc>
              <a:spcBef>
                <a:spcPts val="0"/>
              </a:spcBef>
              <a:spcAft>
                <a:spcPts val="0"/>
              </a:spcAft>
              <a:buClr>
                <a:srgbClr val="000000"/>
              </a:buClr>
              <a:buSzPts val="1500"/>
              <a:buFont typeface="Arial"/>
              <a:buNone/>
            </a:pPr>
            <a:r>
              <a:rPr b="1" lang="en" sz="1500">
                <a:solidFill>
                  <a:srgbClr val="FAEADD"/>
                </a:solidFill>
                <a:latin typeface="Inclusive Sans"/>
                <a:ea typeface="Inclusive Sans"/>
                <a:cs typeface="Inclusive Sans"/>
                <a:sym typeface="Inclusive Sans"/>
              </a:rPr>
              <a:t>CSE 299</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584" name="Google Shape;584;p27" title="cadence work flow.jpg"/>
          <p:cNvPicPr preferRelativeResize="0"/>
          <p:nvPr/>
        </p:nvPicPr>
        <p:blipFill>
          <a:blip r:embed="rId3">
            <a:alphaModFix/>
          </a:blip>
          <a:stretch>
            <a:fillRect/>
          </a:stretch>
        </p:blipFill>
        <p:spPr>
          <a:xfrm>
            <a:off x="155650" y="0"/>
            <a:ext cx="8352876" cy="4550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E4DB"/>
        </a:solidFill>
      </p:bgPr>
    </p:bg>
    <p:spTree>
      <p:nvGrpSpPr>
        <p:cNvPr id="588" name="Shape 588"/>
        <p:cNvGrpSpPr/>
        <p:nvPr/>
      </p:nvGrpSpPr>
      <p:grpSpPr>
        <a:xfrm>
          <a:off x="0" y="0"/>
          <a:ext cx="0" cy="0"/>
          <a:chOff x="0" y="0"/>
          <a:chExt cx="0" cy="0"/>
        </a:xfrm>
      </p:grpSpPr>
      <p:cxnSp>
        <p:nvCxnSpPr>
          <p:cNvPr id="589" name="Google Shape;589;p28"/>
          <p:cNvCxnSpPr/>
          <p:nvPr/>
        </p:nvCxnSpPr>
        <p:spPr>
          <a:xfrm rot="10800000">
            <a:off x="1850513" y="4647750"/>
            <a:ext cx="3510600" cy="0"/>
          </a:xfrm>
          <a:prstGeom prst="straightConnector1">
            <a:avLst/>
          </a:prstGeom>
          <a:noFill/>
          <a:ln cap="flat" cmpd="sng" w="9525">
            <a:solidFill>
              <a:schemeClr val="lt1"/>
            </a:solidFill>
            <a:prstDash val="solid"/>
            <a:round/>
            <a:headEnd len="med" w="med" type="none"/>
            <a:tailEnd len="med" w="med" type="none"/>
          </a:ln>
        </p:spPr>
      </p:cxnSp>
      <p:cxnSp>
        <p:nvCxnSpPr>
          <p:cNvPr id="590" name="Google Shape;590;p28"/>
          <p:cNvCxnSpPr/>
          <p:nvPr/>
        </p:nvCxnSpPr>
        <p:spPr>
          <a:xfrm rot="10800000">
            <a:off x="1731400" y="282900"/>
            <a:ext cx="3510600" cy="0"/>
          </a:xfrm>
          <a:prstGeom prst="straightConnector1">
            <a:avLst/>
          </a:prstGeom>
          <a:noFill/>
          <a:ln cap="flat" cmpd="sng" w="9525">
            <a:solidFill>
              <a:schemeClr val="lt1"/>
            </a:solidFill>
            <a:prstDash val="solid"/>
            <a:round/>
            <a:headEnd len="med" w="med" type="none"/>
            <a:tailEnd len="med" w="med" type="none"/>
          </a:ln>
        </p:spPr>
      </p:cxnSp>
      <p:sp>
        <p:nvSpPr>
          <p:cNvPr id="591" name="Google Shape;591;p28"/>
          <p:cNvSpPr/>
          <p:nvPr/>
        </p:nvSpPr>
        <p:spPr>
          <a:xfrm>
            <a:off x="284700" y="286200"/>
            <a:ext cx="1207200" cy="3681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800">
              <a:solidFill>
                <a:schemeClr val="dk1"/>
              </a:solidFill>
              <a:latin typeface="Instrument Sans"/>
              <a:ea typeface="Instrument Sans"/>
              <a:cs typeface="Instrument Sans"/>
              <a:sym typeface="Instrument Sans"/>
            </a:endParaRPr>
          </a:p>
        </p:txBody>
      </p:sp>
      <p:sp>
        <p:nvSpPr>
          <p:cNvPr id="592" name="Google Shape;592;p28"/>
          <p:cNvSpPr txBox="1"/>
          <p:nvPr>
            <p:ph type="title"/>
          </p:nvPr>
        </p:nvSpPr>
        <p:spPr>
          <a:xfrm>
            <a:off x="284700" y="282725"/>
            <a:ext cx="3510600" cy="60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hlink"/>
              </a:buClr>
              <a:buSzPts val="1100"/>
              <a:buNone/>
            </a:pPr>
            <a:r>
              <a:rPr lang="en" sz="3000">
                <a:solidFill>
                  <a:srgbClr val="0B5394"/>
                </a:solidFill>
                <a:highlight>
                  <a:srgbClr val="FFFBF5"/>
                </a:highlight>
              </a:rPr>
              <a:t>Methodology</a:t>
            </a:r>
            <a:endParaRPr sz="3000">
              <a:solidFill>
                <a:srgbClr val="0B5394"/>
              </a:solidFill>
              <a:highlight>
                <a:srgbClr val="FFFBF5"/>
              </a:highlight>
            </a:endParaRPr>
          </a:p>
        </p:txBody>
      </p:sp>
      <p:sp>
        <p:nvSpPr>
          <p:cNvPr id="593" name="Google Shape;593;p28"/>
          <p:cNvSpPr txBox="1"/>
          <p:nvPr>
            <p:ph idx="8" type="subTitle"/>
          </p:nvPr>
        </p:nvSpPr>
        <p:spPr>
          <a:xfrm>
            <a:off x="1850513" y="4763525"/>
            <a:ext cx="1340700" cy="103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rPr lang="en"/>
              <a:t>Company Name</a:t>
            </a:r>
            <a:endParaRPr/>
          </a:p>
        </p:txBody>
      </p:sp>
      <p:sp>
        <p:nvSpPr>
          <p:cNvPr id="594" name="Google Shape;594;p28"/>
          <p:cNvSpPr txBox="1"/>
          <p:nvPr>
            <p:ph idx="9" type="subTitle"/>
          </p:nvPr>
        </p:nvSpPr>
        <p:spPr>
          <a:xfrm>
            <a:off x="7637613" y="4763525"/>
            <a:ext cx="1340700" cy="103200"/>
          </a:xfrm>
          <a:prstGeom prst="rect">
            <a:avLst/>
          </a:prstGeom>
        </p:spPr>
        <p:txBody>
          <a:bodyPr anchorCtr="0" anchor="t" bIns="91425" lIns="91425" spcFirstLastPara="1" rIns="91425" wrap="square" tIns="91425">
            <a:normAutofit fontScale="25000" lnSpcReduction="20000"/>
          </a:bodyPr>
          <a:lstStyle/>
          <a:p>
            <a:pPr indent="0" lvl="0" marL="0" rtl="0" algn="r">
              <a:spcBef>
                <a:spcPts val="0"/>
              </a:spcBef>
              <a:spcAft>
                <a:spcPts val="1200"/>
              </a:spcAft>
              <a:buNone/>
            </a:pPr>
            <a:r>
              <a:rPr lang="en"/>
              <a:t>Date</a:t>
            </a:r>
            <a:endParaRPr/>
          </a:p>
        </p:txBody>
      </p:sp>
      <p:grpSp>
        <p:nvGrpSpPr>
          <p:cNvPr id="595" name="Google Shape;595;p28"/>
          <p:cNvGrpSpPr/>
          <p:nvPr/>
        </p:nvGrpSpPr>
        <p:grpSpPr>
          <a:xfrm>
            <a:off x="7518504" y="414174"/>
            <a:ext cx="1207200" cy="837404"/>
            <a:chOff x="-1501353" y="1025810"/>
            <a:chExt cx="1717700" cy="1191525"/>
          </a:xfrm>
        </p:grpSpPr>
        <p:sp>
          <p:nvSpPr>
            <p:cNvPr id="596" name="Google Shape;596;p28"/>
            <p:cNvSpPr/>
            <p:nvPr/>
          </p:nvSpPr>
          <p:spPr>
            <a:xfrm>
              <a:off x="-1501353" y="1890733"/>
              <a:ext cx="1717700" cy="326602"/>
            </a:xfrm>
            <a:custGeom>
              <a:rect b="b" l="l" r="r" t="t"/>
              <a:pathLst>
                <a:path extrusionOk="0" h="326602" w="1717700">
                  <a:moveTo>
                    <a:pt x="0" y="0"/>
                  </a:moveTo>
                  <a:lnTo>
                    <a:pt x="1285361" y="0"/>
                  </a:lnTo>
                  <a:lnTo>
                    <a:pt x="1717700" y="326603"/>
                  </a:lnTo>
                  <a:lnTo>
                    <a:pt x="432340" y="326603"/>
                  </a:lnTo>
                  <a:lnTo>
                    <a:pt x="0" y="0"/>
                  </a:lnTo>
                  <a:close/>
                </a:path>
              </a:pathLst>
            </a:custGeom>
            <a:solidFill>
              <a:schemeClr val="accent4"/>
            </a:solidFill>
            <a:ln>
              <a:noFill/>
            </a:ln>
          </p:spPr>
          <p:txBody>
            <a:bodyPr anchorCtr="0" anchor="ctr" bIns="25925" lIns="51900" spcFirstLastPara="1" rIns="51900" wrap="square" tIns="25925">
              <a:noAutofit/>
            </a:bodyPr>
            <a:lstStyle/>
            <a:p>
              <a:pPr indent="0" lvl="0" marL="0" rtl="0" algn="l">
                <a:spcBef>
                  <a:spcPts val="0"/>
                </a:spcBef>
                <a:spcAft>
                  <a:spcPts val="0"/>
                </a:spcAft>
                <a:buNone/>
              </a:pPr>
              <a:r>
                <a:t/>
              </a:r>
              <a:endParaRPr sz="1021"/>
            </a:p>
          </p:txBody>
        </p:sp>
        <p:sp>
          <p:nvSpPr>
            <p:cNvPr id="597" name="Google Shape;597;p28"/>
            <p:cNvSpPr/>
            <p:nvPr/>
          </p:nvSpPr>
          <p:spPr>
            <a:xfrm>
              <a:off x="-1501353" y="1674482"/>
              <a:ext cx="1717700" cy="326643"/>
            </a:xfrm>
            <a:custGeom>
              <a:rect b="b" l="l" r="r" t="t"/>
              <a:pathLst>
                <a:path extrusionOk="0" h="326643" w="1717700">
                  <a:moveTo>
                    <a:pt x="0" y="0"/>
                  </a:moveTo>
                  <a:lnTo>
                    <a:pt x="1285361" y="0"/>
                  </a:lnTo>
                  <a:lnTo>
                    <a:pt x="1717700" y="326643"/>
                  </a:lnTo>
                  <a:lnTo>
                    <a:pt x="432340" y="326643"/>
                  </a:lnTo>
                  <a:lnTo>
                    <a:pt x="0" y="0"/>
                  </a:lnTo>
                  <a:close/>
                </a:path>
              </a:pathLst>
            </a:custGeom>
            <a:solidFill>
              <a:schemeClr val="accent2"/>
            </a:solidFill>
            <a:ln>
              <a:noFill/>
            </a:ln>
          </p:spPr>
          <p:txBody>
            <a:bodyPr anchorCtr="0" anchor="ctr" bIns="25925" lIns="51900" spcFirstLastPara="1" rIns="51900" wrap="square" tIns="25925">
              <a:noAutofit/>
            </a:bodyPr>
            <a:lstStyle/>
            <a:p>
              <a:pPr indent="0" lvl="0" marL="0" rtl="0" algn="l">
                <a:spcBef>
                  <a:spcPts val="0"/>
                </a:spcBef>
                <a:spcAft>
                  <a:spcPts val="0"/>
                </a:spcAft>
                <a:buNone/>
              </a:pPr>
              <a:r>
                <a:t/>
              </a:r>
              <a:endParaRPr sz="1021"/>
            </a:p>
          </p:txBody>
        </p:sp>
        <p:sp>
          <p:nvSpPr>
            <p:cNvPr id="598" name="Google Shape;598;p28"/>
            <p:cNvSpPr/>
            <p:nvPr/>
          </p:nvSpPr>
          <p:spPr>
            <a:xfrm>
              <a:off x="-1501353" y="1458272"/>
              <a:ext cx="1717700" cy="326602"/>
            </a:xfrm>
            <a:custGeom>
              <a:rect b="b" l="l" r="r" t="t"/>
              <a:pathLst>
                <a:path extrusionOk="0" h="326602" w="1717700">
                  <a:moveTo>
                    <a:pt x="0" y="0"/>
                  </a:moveTo>
                  <a:lnTo>
                    <a:pt x="1285361" y="0"/>
                  </a:lnTo>
                  <a:lnTo>
                    <a:pt x="1717700" y="326603"/>
                  </a:lnTo>
                  <a:lnTo>
                    <a:pt x="432340" y="326603"/>
                  </a:lnTo>
                  <a:lnTo>
                    <a:pt x="0" y="0"/>
                  </a:lnTo>
                  <a:close/>
                </a:path>
              </a:pathLst>
            </a:custGeom>
            <a:noFill/>
            <a:ln cap="flat" cmpd="sng" w="9525">
              <a:solidFill>
                <a:schemeClr val="lt1"/>
              </a:solidFill>
              <a:prstDash val="solid"/>
              <a:miter lim="8000"/>
              <a:headEnd len="sm" w="sm" type="none"/>
              <a:tailEnd len="sm" w="sm" type="none"/>
            </a:ln>
          </p:spPr>
          <p:txBody>
            <a:bodyPr anchorCtr="0" anchor="ctr" bIns="25925" lIns="51900" spcFirstLastPara="1" rIns="51900" wrap="square" tIns="25925">
              <a:noAutofit/>
            </a:bodyPr>
            <a:lstStyle/>
            <a:p>
              <a:pPr indent="0" lvl="0" marL="0" rtl="0" algn="l">
                <a:spcBef>
                  <a:spcPts val="0"/>
                </a:spcBef>
                <a:spcAft>
                  <a:spcPts val="0"/>
                </a:spcAft>
                <a:buNone/>
              </a:pPr>
              <a:r>
                <a:t/>
              </a:r>
              <a:endParaRPr sz="1021"/>
            </a:p>
          </p:txBody>
        </p:sp>
        <p:sp>
          <p:nvSpPr>
            <p:cNvPr id="599" name="Google Shape;599;p28"/>
            <p:cNvSpPr/>
            <p:nvPr/>
          </p:nvSpPr>
          <p:spPr>
            <a:xfrm>
              <a:off x="-1501353" y="1242021"/>
              <a:ext cx="1717700" cy="326643"/>
            </a:xfrm>
            <a:custGeom>
              <a:rect b="b" l="l" r="r" t="t"/>
              <a:pathLst>
                <a:path extrusionOk="0" h="326643" w="1717700">
                  <a:moveTo>
                    <a:pt x="0" y="0"/>
                  </a:moveTo>
                  <a:lnTo>
                    <a:pt x="1285361" y="0"/>
                  </a:lnTo>
                  <a:lnTo>
                    <a:pt x="1717700" y="326643"/>
                  </a:lnTo>
                  <a:lnTo>
                    <a:pt x="432340" y="326643"/>
                  </a:lnTo>
                  <a:lnTo>
                    <a:pt x="0" y="0"/>
                  </a:lnTo>
                  <a:close/>
                </a:path>
              </a:pathLst>
            </a:custGeom>
            <a:solidFill>
              <a:schemeClr val="accent3"/>
            </a:solidFill>
            <a:ln>
              <a:noFill/>
            </a:ln>
          </p:spPr>
          <p:txBody>
            <a:bodyPr anchorCtr="0" anchor="ctr" bIns="25925" lIns="51900" spcFirstLastPara="1" rIns="51900" wrap="square" tIns="25925">
              <a:noAutofit/>
            </a:bodyPr>
            <a:lstStyle/>
            <a:p>
              <a:pPr indent="0" lvl="0" marL="0" rtl="0" algn="l">
                <a:spcBef>
                  <a:spcPts val="0"/>
                </a:spcBef>
                <a:spcAft>
                  <a:spcPts val="0"/>
                </a:spcAft>
                <a:buNone/>
              </a:pPr>
              <a:r>
                <a:t/>
              </a:r>
              <a:endParaRPr sz="1021"/>
            </a:p>
          </p:txBody>
        </p:sp>
        <p:sp>
          <p:nvSpPr>
            <p:cNvPr id="600" name="Google Shape;600;p28"/>
            <p:cNvSpPr/>
            <p:nvPr/>
          </p:nvSpPr>
          <p:spPr>
            <a:xfrm>
              <a:off x="-1501353" y="1025810"/>
              <a:ext cx="1717700" cy="326602"/>
            </a:xfrm>
            <a:custGeom>
              <a:rect b="b" l="l" r="r" t="t"/>
              <a:pathLst>
                <a:path extrusionOk="0" h="326602" w="1717700">
                  <a:moveTo>
                    <a:pt x="0" y="0"/>
                  </a:moveTo>
                  <a:lnTo>
                    <a:pt x="1285361" y="0"/>
                  </a:lnTo>
                  <a:lnTo>
                    <a:pt x="1717700" y="326603"/>
                  </a:lnTo>
                  <a:lnTo>
                    <a:pt x="432340" y="326603"/>
                  </a:lnTo>
                  <a:lnTo>
                    <a:pt x="0" y="0"/>
                  </a:lnTo>
                  <a:close/>
                </a:path>
              </a:pathLst>
            </a:custGeom>
            <a:solidFill>
              <a:schemeClr val="accent5"/>
            </a:solidFill>
            <a:ln>
              <a:noFill/>
            </a:ln>
          </p:spPr>
          <p:txBody>
            <a:bodyPr anchorCtr="0" anchor="ctr" bIns="25925" lIns="51900" spcFirstLastPara="1" rIns="51900" wrap="square" tIns="25925">
              <a:noAutofit/>
            </a:bodyPr>
            <a:lstStyle/>
            <a:p>
              <a:pPr indent="0" lvl="0" marL="0" rtl="0" algn="l">
                <a:spcBef>
                  <a:spcPts val="0"/>
                </a:spcBef>
                <a:spcAft>
                  <a:spcPts val="0"/>
                </a:spcAft>
                <a:buNone/>
              </a:pPr>
              <a:r>
                <a:t/>
              </a:r>
              <a:endParaRPr sz="1021"/>
            </a:p>
          </p:txBody>
        </p:sp>
      </p:grpSp>
      <p:sp>
        <p:nvSpPr>
          <p:cNvPr id="601" name="Google Shape;601;p28"/>
          <p:cNvSpPr txBox="1"/>
          <p:nvPr/>
        </p:nvSpPr>
        <p:spPr>
          <a:xfrm>
            <a:off x="403825" y="1299750"/>
            <a:ext cx="4090200" cy="14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latin typeface="Inclusive Sans"/>
                <a:ea typeface="Inclusive Sans"/>
                <a:cs typeface="Inclusive Sans"/>
                <a:sym typeface="Inclusive Sans"/>
              </a:rPr>
              <a:t>User :</a:t>
            </a:r>
            <a:endParaRPr b="1" sz="1600">
              <a:solidFill>
                <a:schemeClr val="dk2"/>
              </a:solidFill>
              <a:latin typeface="Inclusive Sans"/>
              <a:ea typeface="Inclusive Sans"/>
              <a:cs typeface="Inclusive Sans"/>
              <a:sym typeface="Inclusive Sans"/>
            </a:endParaRPr>
          </a:p>
          <a:p>
            <a:pPr indent="-330200" lvl="0" marL="457200" rtl="0" algn="l">
              <a:spcBef>
                <a:spcPts val="0"/>
              </a:spcBef>
              <a:spcAft>
                <a:spcPts val="0"/>
              </a:spcAft>
              <a:buClr>
                <a:schemeClr val="dk2"/>
              </a:buClr>
              <a:buSzPts val="1600"/>
              <a:buFont typeface="Inclusive Sans"/>
              <a:buChar char="❏"/>
            </a:pPr>
            <a:r>
              <a:rPr lang="en" sz="1600">
                <a:solidFill>
                  <a:schemeClr val="dk2"/>
                </a:solidFill>
                <a:latin typeface="Inclusive Sans"/>
                <a:ea typeface="Inclusive Sans"/>
                <a:cs typeface="Inclusive Sans"/>
                <a:sym typeface="Inclusive Sans"/>
              </a:rPr>
              <a:t>User accesses the platform via web browser</a:t>
            </a:r>
            <a:endParaRPr sz="1600">
              <a:solidFill>
                <a:schemeClr val="dk2"/>
              </a:solidFill>
              <a:latin typeface="Inclusive Sans"/>
              <a:ea typeface="Inclusive Sans"/>
              <a:cs typeface="Inclusive Sans"/>
              <a:sym typeface="Inclusive Sans"/>
            </a:endParaRPr>
          </a:p>
          <a:p>
            <a:pPr indent="-330200" lvl="0" marL="457200" rtl="0" algn="l">
              <a:spcBef>
                <a:spcPts val="0"/>
              </a:spcBef>
              <a:spcAft>
                <a:spcPts val="0"/>
              </a:spcAft>
              <a:buClr>
                <a:schemeClr val="dk2"/>
              </a:buClr>
              <a:buSzPts val="1600"/>
              <a:buFont typeface="Inclusive Sans"/>
              <a:buChar char="❏"/>
            </a:pPr>
            <a:r>
              <a:rPr lang="en" sz="1600">
                <a:solidFill>
                  <a:schemeClr val="dk2"/>
                </a:solidFill>
                <a:latin typeface="Inclusive Sans"/>
                <a:ea typeface="Inclusive Sans"/>
                <a:cs typeface="Inclusive Sans"/>
                <a:sym typeface="Inclusive Sans"/>
              </a:rPr>
              <a:t>Sends action to backend (join room, start time, send message and etc)</a:t>
            </a:r>
            <a:endParaRPr b="1" sz="1600">
              <a:solidFill>
                <a:schemeClr val="dk2"/>
              </a:solidFill>
              <a:latin typeface="Inclusive Sans"/>
              <a:ea typeface="Inclusive Sans"/>
              <a:cs typeface="Inclusive Sans"/>
              <a:sym typeface="Inclusive Sans"/>
            </a:endParaRPr>
          </a:p>
        </p:txBody>
      </p:sp>
      <p:sp>
        <p:nvSpPr>
          <p:cNvPr id="602" name="Google Shape;602;p28"/>
          <p:cNvSpPr txBox="1"/>
          <p:nvPr/>
        </p:nvSpPr>
        <p:spPr>
          <a:xfrm>
            <a:off x="403813" y="3039269"/>
            <a:ext cx="4090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Inclusive Sans"/>
                <a:ea typeface="Inclusive Sans"/>
                <a:cs typeface="Inclusive Sans"/>
                <a:sym typeface="Inclusive Sans"/>
              </a:rPr>
              <a:t>Fr</a:t>
            </a:r>
            <a:r>
              <a:rPr b="1" lang="en" sz="1600">
                <a:solidFill>
                  <a:schemeClr val="dk2"/>
                </a:solidFill>
                <a:latin typeface="Inclusive Sans"/>
                <a:ea typeface="Inclusive Sans"/>
                <a:cs typeface="Inclusive Sans"/>
                <a:sym typeface="Inclusive Sans"/>
              </a:rPr>
              <a:t>ontend :</a:t>
            </a:r>
            <a:endParaRPr b="1" sz="1600">
              <a:solidFill>
                <a:schemeClr val="dk2"/>
              </a:solidFill>
              <a:latin typeface="Inclusive Sans"/>
              <a:ea typeface="Inclusive Sans"/>
              <a:cs typeface="Inclusive Sans"/>
              <a:sym typeface="Inclusive Sans"/>
            </a:endParaRPr>
          </a:p>
          <a:p>
            <a:pPr indent="-330200" lvl="0" marL="457200" rtl="0" algn="l">
              <a:spcBef>
                <a:spcPts val="0"/>
              </a:spcBef>
              <a:spcAft>
                <a:spcPts val="0"/>
              </a:spcAft>
              <a:buClr>
                <a:schemeClr val="dk2"/>
              </a:buClr>
              <a:buSzPts val="1600"/>
              <a:buFont typeface="Inclusive Sans"/>
              <a:buChar char="❏"/>
            </a:pPr>
            <a:r>
              <a:rPr lang="en" sz="1600">
                <a:solidFill>
                  <a:schemeClr val="dk2"/>
                </a:solidFill>
                <a:latin typeface="Inclusive Sans"/>
                <a:ea typeface="Inclusive Sans"/>
                <a:cs typeface="Inclusive Sans"/>
                <a:sym typeface="Inclusive Sans"/>
              </a:rPr>
              <a:t>Displays user </a:t>
            </a:r>
            <a:r>
              <a:rPr lang="en" sz="1600">
                <a:solidFill>
                  <a:schemeClr val="dk2"/>
                </a:solidFill>
                <a:latin typeface="Inclusive Sans"/>
                <a:ea typeface="Inclusive Sans"/>
                <a:cs typeface="Inclusive Sans"/>
                <a:sym typeface="Inclusive Sans"/>
              </a:rPr>
              <a:t>avatar, timers and chat in real-time</a:t>
            </a:r>
            <a:endParaRPr sz="1600">
              <a:solidFill>
                <a:schemeClr val="dk2"/>
              </a:solidFill>
              <a:latin typeface="Inclusive Sans"/>
              <a:ea typeface="Inclusive Sans"/>
              <a:cs typeface="Inclusive Sans"/>
              <a:sym typeface="Inclusive Sans"/>
            </a:endParaRPr>
          </a:p>
          <a:p>
            <a:pPr indent="-330200" lvl="0" marL="457200" rtl="0" algn="l">
              <a:spcBef>
                <a:spcPts val="0"/>
              </a:spcBef>
              <a:spcAft>
                <a:spcPts val="0"/>
              </a:spcAft>
              <a:buClr>
                <a:schemeClr val="dk2"/>
              </a:buClr>
              <a:buSzPts val="1600"/>
              <a:buFont typeface="Inclusive Sans"/>
              <a:buChar char="❏"/>
            </a:pPr>
            <a:r>
              <a:rPr lang="en" sz="1600">
                <a:solidFill>
                  <a:schemeClr val="dk2"/>
                </a:solidFill>
                <a:latin typeface="Inclusive Sans"/>
                <a:ea typeface="Inclusive Sans"/>
                <a:cs typeface="Inclusive Sans"/>
                <a:sym typeface="Inclusive Sans"/>
              </a:rPr>
              <a:t>Responsible for visual updates</a:t>
            </a:r>
            <a:endParaRPr sz="1600">
              <a:solidFill>
                <a:schemeClr val="dk2"/>
              </a:solidFill>
              <a:latin typeface="Inclusive Sans"/>
              <a:ea typeface="Inclusive Sans"/>
              <a:cs typeface="Inclusive Sans"/>
              <a:sym typeface="Inclusive Sans"/>
            </a:endParaRPr>
          </a:p>
          <a:p>
            <a:pPr indent="-330200" lvl="0" marL="457200" rtl="0" algn="l">
              <a:spcBef>
                <a:spcPts val="0"/>
              </a:spcBef>
              <a:spcAft>
                <a:spcPts val="0"/>
              </a:spcAft>
              <a:buClr>
                <a:schemeClr val="dk2"/>
              </a:buClr>
              <a:buSzPts val="1600"/>
              <a:buFont typeface="Inclusive Sans"/>
              <a:buChar char="❏"/>
            </a:pPr>
            <a:r>
              <a:rPr lang="en" sz="1600">
                <a:solidFill>
                  <a:schemeClr val="dk2"/>
                </a:solidFill>
                <a:latin typeface="Inclusive Sans"/>
                <a:ea typeface="Inclusive Sans"/>
                <a:cs typeface="Inclusive Sans"/>
                <a:sym typeface="Inclusive Sans"/>
              </a:rPr>
              <a:t>Sends user action to backend</a:t>
            </a:r>
            <a:endParaRPr sz="1600">
              <a:solidFill>
                <a:schemeClr val="dk2"/>
              </a:solidFill>
              <a:latin typeface="Inclusive Sans"/>
              <a:ea typeface="Inclusive Sans"/>
              <a:cs typeface="Inclusive Sans"/>
              <a:sym typeface="Inclusive Sans"/>
            </a:endParaRPr>
          </a:p>
        </p:txBody>
      </p:sp>
      <p:sp>
        <p:nvSpPr>
          <p:cNvPr id="603" name="Google Shape;603;p28"/>
          <p:cNvSpPr txBox="1"/>
          <p:nvPr/>
        </p:nvSpPr>
        <p:spPr>
          <a:xfrm>
            <a:off x="284700" y="836075"/>
            <a:ext cx="7333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chemeClr val="dk2"/>
                </a:solidFill>
                <a:latin typeface="Lato"/>
                <a:ea typeface="Lato"/>
                <a:cs typeface="Lato"/>
                <a:sym typeface="Lato"/>
              </a:rPr>
              <a:t>System Components and their Roles - Who Handles What</a:t>
            </a:r>
            <a:endParaRPr i="1" sz="1500">
              <a:solidFill>
                <a:schemeClr val="dk2"/>
              </a:solidFill>
              <a:latin typeface="Lato"/>
              <a:ea typeface="Lato"/>
              <a:cs typeface="Lato"/>
              <a:sym typeface="Lato"/>
            </a:endParaRPr>
          </a:p>
        </p:txBody>
      </p:sp>
      <p:sp>
        <p:nvSpPr>
          <p:cNvPr id="604" name="Google Shape;604;p28"/>
          <p:cNvSpPr txBox="1"/>
          <p:nvPr/>
        </p:nvSpPr>
        <p:spPr>
          <a:xfrm>
            <a:off x="4989975" y="1299750"/>
            <a:ext cx="37356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Inclusive Sans"/>
                <a:ea typeface="Inclusive Sans"/>
                <a:cs typeface="Inclusive Sans"/>
                <a:sym typeface="Inclusive Sans"/>
              </a:rPr>
              <a:t>Backend</a:t>
            </a:r>
            <a:r>
              <a:rPr b="1" lang="en" sz="1600">
                <a:solidFill>
                  <a:schemeClr val="dk2"/>
                </a:solidFill>
                <a:latin typeface="Inclusive Sans"/>
                <a:ea typeface="Inclusive Sans"/>
                <a:cs typeface="Inclusive Sans"/>
                <a:sym typeface="Inclusive Sans"/>
              </a:rPr>
              <a:t> :</a:t>
            </a:r>
            <a:endParaRPr b="1" sz="1600">
              <a:solidFill>
                <a:schemeClr val="dk2"/>
              </a:solidFill>
              <a:latin typeface="Inclusive Sans"/>
              <a:ea typeface="Inclusive Sans"/>
              <a:cs typeface="Inclusive Sans"/>
              <a:sym typeface="Inclusive Sans"/>
            </a:endParaRPr>
          </a:p>
          <a:p>
            <a:pPr indent="-330200" lvl="0" marL="457200" rtl="0" algn="l">
              <a:spcBef>
                <a:spcPts val="0"/>
              </a:spcBef>
              <a:spcAft>
                <a:spcPts val="0"/>
              </a:spcAft>
              <a:buClr>
                <a:schemeClr val="dk2"/>
              </a:buClr>
              <a:buSzPts val="1600"/>
              <a:buFont typeface="Inclusive Sans"/>
              <a:buChar char="❏"/>
            </a:pPr>
            <a:r>
              <a:rPr lang="en" sz="1600">
                <a:solidFill>
                  <a:schemeClr val="dk2"/>
                </a:solidFill>
                <a:latin typeface="Inclusive Sans"/>
                <a:ea typeface="Inclusive Sans"/>
                <a:cs typeface="Inclusive Sans"/>
                <a:sym typeface="Inclusive Sans"/>
              </a:rPr>
              <a:t>Room and session management</a:t>
            </a:r>
            <a:endParaRPr sz="1600">
              <a:solidFill>
                <a:schemeClr val="dk2"/>
              </a:solidFill>
              <a:latin typeface="Inclusive Sans"/>
              <a:ea typeface="Inclusive Sans"/>
              <a:cs typeface="Inclusive Sans"/>
              <a:sym typeface="Inclusive Sans"/>
            </a:endParaRPr>
          </a:p>
          <a:p>
            <a:pPr indent="-330200" lvl="0" marL="457200" rtl="0" algn="l">
              <a:spcBef>
                <a:spcPts val="0"/>
              </a:spcBef>
              <a:spcAft>
                <a:spcPts val="0"/>
              </a:spcAft>
              <a:buClr>
                <a:schemeClr val="dk2"/>
              </a:buClr>
              <a:buSzPts val="1600"/>
              <a:buFont typeface="Inclusive Sans"/>
              <a:buChar char="❏"/>
            </a:pPr>
            <a:r>
              <a:rPr lang="en" sz="1600">
                <a:solidFill>
                  <a:schemeClr val="dk2"/>
                </a:solidFill>
                <a:latin typeface="Inclusive Sans"/>
                <a:ea typeface="Inclusive Sans"/>
                <a:cs typeface="Inclusive Sans"/>
                <a:sym typeface="Inclusive Sans"/>
              </a:rPr>
              <a:t>User authentication</a:t>
            </a:r>
            <a:endParaRPr sz="1600">
              <a:solidFill>
                <a:schemeClr val="dk2"/>
              </a:solidFill>
              <a:latin typeface="Inclusive Sans"/>
              <a:ea typeface="Inclusive Sans"/>
              <a:cs typeface="Inclusive Sans"/>
              <a:sym typeface="Inclusive Sans"/>
            </a:endParaRPr>
          </a:p>
          <a:p>
            <a:pPr indent="-330200" lvl="0" marL="457200" rtl="0" algn="l">
              <a:spcBef>
                <a:spcPts val="0"/>
              </a:spcBef>
              <a:spcAft>
                <a:spcPts val="0"/>
              </a:spcAft>
              <a:buClr>
                <a:schemeClr val="dk2"/>
              </a:buClr>
              <a:buSzPts val="1600"/>
              <a:buFont typeface="Inclusive Sans"/>
              <a:buChar char="❏"/>
            </a:pPr>
            <a:r>
              <a:rPr lang="en" sz="1600">
                <a:solidFill>
                  <a:schemeClr val="dk2"/>
                </a:solidFill>
                <a:latin typeface="Inclusive Sans"/>
                <a:ea typeface="Inclusive Sans"/>
                <a:cs typeface="Inclusive Sans"/>
                <a:sym typeface="Inclusive Sans"/>
              </a:rPr>
              <a:t>Tracks and updates user activity</a:t>
            </a:r>
            <a:endParaRPr sz="1600">
              <a:solidFill>
                <a:schemeClr val="dk2"/>
              </a:solidFill>
              <a:latin typeface="Inclusive Sans"/>
              <a:ea typeface="Inclusive Sans"/>
              <a:cs typeface="Inclusive Sans"/>
              <a:sym typeface="Inclusive Sans"/>
            </a:endParaRPr>
          </a:p>
          <a:p>
            <a:pPr indent="-330200" lvl="0" marL="457200" rtl="0" algn="l">
              <a:spcBef>
                <a:spcPts val="0"/>
              </a:spcBef>
              <a:spcAft>
                <a:spcPts val="0"/>
              </a:spcAft>
              <a:buClr>
                <a:schemeClr val="dk2"/>
              </a:buClr>
              <a:buSzPts val="1600"/>
              <a:buFont typeface="Inclusive Sans"/>
              <a:buChar char="❏"/>
            </a:pPr>
            <a:r>
              <a:rPr lang="en" sz="1600">
                <a:solidFill>
                  <a:schemeClr val="dk2"/>
                </a:solidFill>
                <a:latin typeface="Inclusive Sans"/>
                <a:ea typeface="Inclusive Sans"/>
                <a:cs typeface="Inclusive Sans"/>
                <a:sym typeface="Inclusive Sans"/>
              </a:rPr>
              <a:t>Real-time coordination</a:t>
            </a:r>
            <a:endParaRPr sz="1600">
              <a:solidFill>
                <a:schemeClr val="dk2"/>
              </a:solidFill>
              <a:latin typeface="Inclusive Sans"/>
              <a:ea typeface="Inclusive Sans"/>
              <a:cs typeface="Inclusive Sans"/>
              <a:sym typeface="Inclusive Sans"/>
            </a:endParaRPr>
          </a:p>
        </p:txBody>
      </p:sp>
      <p:sp>
        <p:nvSpPr>
          <p:cNvPr id="605" name="Google Shape;605;p28"/>
          <p:cNvSpPr txBox="1"/>
          <p:nvPr/>
        </p:nvSpPr>
        <p:spPr>
          <a:xfrm>
            <a:off x="4989975" y="3039269"/>
            <a:ext cx="3735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Inclusive Sans"/>
                <a:ea typeface="Inclusive Sans"/>
                <a:cs typeface="Inclusive Sans"/>
                <a:sym typeface="Inclusive Sans"/>
              </a:rPr>
              <a:t>Database:</a:t>
            </a:r>
            <a:endParaRPr b="1" sz="1600">
              <a:solidFill>
                <a:schemeClr val="dk2"/>
              </a:solidFill>
              <a:latin typeface="Inclusive Sans"/>
              <a:ea typeface="Inclusive Sans"/>
              <a:cs typeface="Inclusive Sans"/>
              <a:sym typeface="Inclusive Sans"/>
            </a:endParaRPr>
          </a:p>
          <a:p>
            <a:pPr indent="-330200" lvl="0" marL="457200" rtl="0" algn="l">
              <a:spcBef>
                <a:spcPts val="0"/>
              </a:spcBef>
              <a:spcAft>
                <a:spcPts val="0"/>
              </a:spcAft>
              <a:buClr>
                <a:schemeClr val="dk2"/>
              </a:buClr>
              <a:buSzPts val="1600"/>
              <a:buFont typeface="Inclusive Sans"/>
              <a:buChar char="❏"/>
            </a:pPr>
            <a:r>
              <a:rPr lang="en" sz="1600">
                <a:solidFill>
                  <a:schemeClr val="dk2"/>
                </a:solidFill>
                <a:latin typeface="Inclusive Sans"/>
                <a:ea typeface="Inclusive Sans"/>
                <a:cs typeface="Inclusive Sans"/>
                <a:sym typeface="Inclusive Sans"/>
              </a:rPr>
              <a:t>Stores all user records and data</a:t>
            </a:r>
            <a:endParaRPr sz="1600">
              <a:solidFill>
                <a:schemeClr val="dk2"/>
              </a:solidFill>
              <a:latin typeface="Inclusive Sans"/>
              <a:ea typeface="Inclusive Sans"/>
              <a:cs typeface="Inclusive Sans"/>
              <a:sym typeface="Inclusive Sans"/>
            </a:endParaRPr>
          </a:p>
          <a:p>
            <a:pPr indent="-330200" lvl="0" marL="457200" rtl="0" algn="l">
              <a:spcBef>
                <a:spcPts val="0"/>
              </a:spcBef>
              <a:spcAft>
                <a:spcPts val="0"/>
              </a:spcAft>
              <a:buClr>
                <a:schemeClr val="dk2"/>
              </a:buClr>
              <a:buSzPts val="1600"/>
              <a:buFont typeface="Inclusive Sans"/>
              <a:buChar char="❏"/>
            </a:pPr>
            <a:r>
              <a:rPr lang="en" sz="1600">
                <a:solidFill>
                  <a:schemeClr val="dk2"/>
                </a:solidFill>
                <a:latin typeface="Inclusive Sans"/>
                <a:ea typeface="Inclusive Sans"/>
                <a:cs typeface="Inclusive Sans"/>
                <a:sym typeface="Inclusive Sans"/>
              </a:rPr>
              <a:t>Connects different entities (users and rooms, users and characters)</a:t>
            </a:r>
            <a:endParaRPr sz="1600">
              <a:solidFill>
                <a:schemeClr val="dk2"/>
              </a:solidFill>
              <a:latin typeface="Inclusive Sans"/>
              <a:ea typeface="Inclusive Sans"/>
              <a:cs typeface="Inclusive Sans"/>
              <a:sym typeface="Inclusive Sans"/>
            </a:endParaRPr>
          </a:p>
        </p:txBody>
      </p:sp>
      <p:cxnSp>
        <p:nvCxnSpPr>
          <p:cNvPr id="606" name="Google Shape;606;p28"/>
          <p:cNvCxnSpPr>
            <a:stCxn id="602" idx="3"/>
            <a:endCxn id="604" idx="1"/>
          </p:cNvCxnSpPr>
          <p:nvPr/>
        </p:nvCxnSpPr>
        <p:spPr>
          <a:xfrm flipH="1" rot="10800000">
            <a:off x="4494013" y="2130869"/>
            <a:ext cx="495900" cy="1616400"/>
          </a:xfrm>
          <a:prstGeom prst="bentConnector3">
            <a:avLst>
              <a:gd fmla="val 50006" name="adj1"/>
            </a:avLst>
          </a:prstGeom>
          <a:noFill/>
          <a:ln cap="flat" cmpd="sng" w="9525">
            <a:solidFill>
              <a:schemeClr val="dk2"/>
            </a:solidFill>
            <a:prstDash val="dashDot"/>
            <a:round/>
            <a:headEnd len="med" w="med" type="diamond"/>
            <a:tailEnd len="med" w="med" type="diamond"/>
          </a:ln>
        </p:spPr>
      </p:cxnSp>
      <p:cxnSp>
        <p:nvCxnSpPr>
          <p:cNvPr id="607" name="Google Shape;607;p28"/>
          <p:cNvCxnSpPr>
            <a:stCxn id="601" idx="1"/>
            <a:endCxn id="602" idx="1"/>
          </p:cNvCxnSpPr>
          <p:nvPr/>
        </p:nvCxnSpPr>
        <p:spPr>
          <a:xfrm>
            <a:off x="403825" y="2007750"/>
            <a:ext cx="600" cy="1739400"/>
          </a:xfrm>
          <a:prstGeom prst="bentConnector3">
            <a:avLst>
              <a:gd fmla="val -39689583" name="adj1"/>
            </a:avLst>
          </a:prstGeom>
          <a:noFill/>
          <a:ln cap="flat" cmpd="sng" w="9525">
            <a:solidFill>
              <a:schemeClr val="dk2"/>
            </a:solidFill>
            <a:prstDash val="dashDot"/>
            <a:round/>
            <a:headEnd len="med" w="med" type="diamond"/>
            <a:tailEnd len="med" w="med" type="diamond"/>
          </a:ln>
        </p:spPr>
      </p:cxnSp>
      <p:cxnSp>
        <p:nvCxnSpPr>
          <p:cNvPr id="608" name="Google Shape;608;p28"/>
          <p:cNvCxnSpPr>
            <a:stCxn id="604" idx="3"/>
            <a:endCxn id="605" idx="3"/>
          </p:cNvCxnSpPr>
          <p:nvPr/>
        </p:nvCxnSpPr>
        <p:spPr>
          <a:xfrm>
            <a:off x="8725575" y="2130900"/>
            <a:ext cx="600" cy="1616400"/>
          </a:xfrm>
          <a:prstGeom prst="bentConnector3">
            <a:avLst>
              <a:gd fmla="val 39687500" name="adj1"/>
            </a:avLst>
          </a:prstGeom>
          <a:noFill/>
          <a:ln cap="flat" cmpd="sng" w="9525">
            <a:solidFill>
              <a:schemeClr val="dk2"/>
            </a:solidFill>
            <a:prstDash val="dashDot"/>
            <a:round/>
            <a:headEnd len="med" w="med" type="diamond"/>
            <a:tailEnd len="med" w="med" type="diamond"/>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E4DB"/>
        </a:solidFill>
      </p:bgPr>
    </p:bg>
    <p:spTree>
      <p:nvGrpSpPr>
        <p:cNvPr id="612" name="Shape 612"/>
        <p:cNvGrpSpPr/>
        <p:nvPr/>
      </p:nvGrpSpPr>
      <p:grpSpPr>
        <a:xfrm>
          <a:off x="0" y="0"/>
          <a:ext cx="0" cy="0"/>
          <a:chOff x="0" y="0"/>
          <a:chExt cx="0" cy="0"/>
        </a:xfrm>
      </p:grpSpPr>
      <p:sp>
        <p:nvSpPr>
          <p:cNvPr id="613" name="Google Shape;613;p29"/>
          <p:cNvSpPr/>
          <p:nvPr/>
        </p:nvSpPr>
        <p:spPr>
          <a:xfrm>
            <a:off x="6185100" y="255463"/>
            <a:ext cx="2889000" cy="4176300"/>
          </a:xfrm>
          <a:prstGeom prst="roundRect">
            <a:avLst>
              <a:gd fmla="val 16698" name="adj"/>
            </a:avLst>
          </a:prstGeom>
          <a:solidFill>
            <a:srgbClr val="9FC5E8">
              <a:alpha val="37270"/>
            </a:srgbClr>
          </a:solidFill>
          <a:ln>
            <a:noFill/>
          </a:ln>
          <a:effectLst>
            <a:outerShdw blurRad="57150" rotWithShape="0" algn="bl" dir="6720000" dist="228600">
              <a:srgbClr val="000000">
                <a:alpha val="2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14" name="Google Shape;614;p29"/>
          <p:cNvCxnSpPr/>
          <p:nvPr/>
        </p:nvCxnSpPr>
        <p:spPr>
          <a:xfrm rot="10800000">
            <a:off x="1850513" y="4647750"/>
            <a:ext cx="3510600" cy="0"/>
          </a:xfrm>
          <a:prstGeom prst="straightConnector1">
            <a:avLst/>
          </a:prstGeom>
          <a:noFill/>
          <a:ln cap="flat" cmpd="sng" w="9525">
            <a:solidFill>
              <a:schemeClr val="lt1"/>
            </a:solidFill>
            <a:prstDash val="solid"/>
            <a:round/>
            <a:headEnd len="med" w="med" type="none"/>
            <a:tailEnd len="med" w="med" type="none"/>
          </a:ln>
        </p:spPr>
      </p:cxnSp>
      <p:cxnSp>
        <p:nvCxnSpPr>
          <p:cNvPr id="615" name="Google Shape;615;p29"/>
          <p:cNvCxnSpPr/>
          <p:nvPr/>
        </p:nvCxnSpPr>
        <p:spPr>
          <a:xfrm rot="10800000">
            <a:off x="1731400" y="282900"/>
            <a:ext cx="3510600" cy="0"/>
          </a:xfrm>
          <a:prstGeom prst="straightConnector1">
            <a:avLst/>
          </a:prstGeom>
          <a:noFill/>
          <a:ln cap="flat" cmpd="sng" w="9525">
            <a:solidFill>
              <a:schemeClr val="lt1"/>
            </a:solidFill>
            <a:prstDash val="solid"/>
            <a:round/>
            <a:headEnd len="med" w="med" type="none"/>
            <a:tailEnd len="med" w="med" type="none"/>
          </a:ln>
        </p:spPr>
      </p:cxnSp>
      <p:sp>
        <p:nvSpPr>
          <p:cNvPr id="616" name="Google Shape;616;p29"/>
          <p:cNvSpPr/>
          <p:nvPr/>
        </p:nvSpPr>
        <p:spPr>
          <a:xfrm>
            <a:off x="284700" y="286200"/>
            <a:ext cx="1207200" cy="3681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sz="800">
              <a:solidFill>
                <a:schemeClr val="dk1"/>
              </a:solidFill>
              <a:latin typeface="Instrument Sans"/>
              <a:ea typeface="Instrument Sans"/>
              <a:cs typeface="Instrument Sans"/>
              <a:sym typeface="Instrument Sans"/>
            </a:endParaRPr>
          </a:p>
        </p:txBody>
      </p:sp>
      <p:sp>
        <p:nvSpPr>
          <p:cNvPr id="617" name="Google Shape;617;p29"/>
          <p:cNvSpPr txBox="1"/>
          <p:nvPr>
            <p:ph type="title"/>
          </p:nvPr>
        </p:nvSpPr>
        <p:spPr>
          <a:xfrm>
            <a:off x="284700" y="282725"/>
            <a:ext cx="4680600" cy="60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hlink"/>
              </a:buClr>
              <a:buSzPts val="1100"/>
              <a:buNone/>
            </a:pPr>
            <a:r>
              <a:rPr lang="en" sz="3000">
                <a:solidFill>
                  <a:srgbClr val="BF9000"/>
                </a:solidFill>
                <a:highlight>
                  <a:srgbClr val="FFFBF5"/>
                </a:highlight>
              </a:rPr>
              <a:t>Tools and Technology</a:t>
            </a:r>
            <a:endParaRPr sz="3000">
              <a:solidFill>
                <a:srgbClr val="BF9000"/>
              </a:solidFill>
              <a:highlight>
                <a:srgbClr val="FFFBF5"/>
              </a:highlight>
            </a:endParaRPr>
          </a:p>
        </p:txBody>
      </p:sp>
      <p:sp>
        <p:nvSpPr>
          <p:cNvPr id="618" name="Google Shape;618;p29"/>
          <p:cNvSpPr txBox="1"/>
          <p:nvPr>
            <p:ph idx="8" type="subTitle"/>
          </p:nvPr>
        </p:nvSpPr>
        <p:spPr>
          <a:xfrm>
            <a:off x="1850513" y="4763525"/>
            <a:ext cx="1340700" cy="103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rPr lang="en"/>
              <a:t>Company Name</a:t>
            </a:r>
            <a:endParaRPr/>
          </a:p>
        </p:txBody>
      </p:sp>
      <p:sp>
        <p:nvSpPr>
          <p:cNvPr id="619" name="Google Shape;619;p29"/>
          <p:cNvSpPr txBox="1"/>
          <p:nvPr>
            <p:ph idx="9" type="subTitle"/>
          </p:nvPr>
        </p:nvSpPr>
        <p:spPr>
          <a:xfrm>
            <a:off x="7637613" y="4763525"/>
            <a:ext cx="1340700" cy="103200"/>
          </a:xfrm>
          <a:prstGeom prst="rect">
            <a:avLst/>
          </a:prstGeom>
        </p:spPr>
        <p:txBody>
          <a:bodyPr anchorCtr="0" anchor="t" bIns="91425" lIns="91425" spcFirstLastPara="1" rIns="91425" wrap="square" tIns="91425">
            <a:normAutofit fontScale="25000" lnSpcReduction="20000"/>
          </a:bodyPr>
          <a:lstStyle/>
          <a:p>
            <a:pPr indent="0" lvl="0" marL="0" rtl="0" algn="r">
              <a:spcBef>
                <a:spcPts val="0"/>
              </a:spcBef>
              <a:spcAft>
                <a:spcPts val="1200"/>
              </a:spcAft>
              <a:buNone/>
            </a:pPr>
            <a:r>
              <a:rPr lang="en"/>
              <a:t>Date</a:t>
            </a:r>
            <a:endParaRPr/>
          </a:p>
        </p:txBody>
      </p:sp>
      <p:sp>
        <p:nvSpPr>
          <p:cNvPr id="620" name="Google Shape;620;p29"/>
          <p:cNvSpPr txBox="1"/>
          <p:nvPr/>
        </p:nvSpPr>
        <p:spPr>
          <a:xfrm>
            <a:off x="284700" y="836075"/>
            <a:ext cx="400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chemeClr val="dk2"/>
                </a:solidFill>
                <a:latin typeface="Lato"/>
                <a:ea typeface="Lato"/>
                <a:cs typeface="Lato"/>
                <a:sym typeface="Lato"/>
              </a:rPr>
              <a:t>Our proposed developer stack</a:t>
            </a:r>
            <a:endParaRPr i="1" sz="1500">
              <a:solidFill>
                <a:schemeClr val="dk2"/>
              </a:solidFill>
              <a:latin typeface="Lato"/>
              <a:ea typeface="Lato"/>
              <a:cs typeface="Lato"/>
              <a:sym typeface="Lato"/>
            </a:endParaRPr>
          </a:p>
        </p:txBody>
      </p:sp>
      <p:pic>
        <p:nvPicPr>
          <p:cNvPr id="621" name="Google Shape;621;p29"/>
          <p:cNvPicPr preferRelativeResize="0"/>
          <p:nvPr/>
        </p:nvPicPr>
        <p:blipFill rotWithShape="1">
          <a:blip r:embed="rId3">
            <a:alphaModFix/>
          </a:blip>
          <a:srcRect b="0" l="0" r="0" t="0"/>
          <a:stretch/>
        </p:blipFill>
        <p:spPr>
          <a:xfrm>
            <a:off x="688950" y="1809800"/>
            <a:ext cx="1207200" cy="1094100"/>
          </a:xfrm>
          <a:prstGeom prst="roundRect">
            <a:avLst>
              <a:gd fmla="val 0" name="adj"/>
            </a:avLst>
          </a:prstGeom>
          <a:noFill/>
          <a:ln>
            <a:noFill/>
          </a:ln>
        </p:spPr>
      </p:pic>
      <p:pic>
        <p:nvPicPr>
          <p:cNvPr id="622" name="Google Shape;622;p29"/>
          <p:cNvPicPr preferRelativeResize="0"/>
          <p:nvPr/>
        </p:nvPicPr>
        <p:blipFill>
          <a:blip r:embed="rId4">
            <a:alphaModFix/>
          </a:blip>
          <a:stretch>
            <a:fillRect/>
          </a:stretch>
        </p:blipFill>
        <p:spPr>
          <a:xfrm>
            <a:off x="4627802" y="1797841"/>
            <a:ext cx="1091534" cy="1091534"/>
          </a:xfrm>
          <a:prstGeom prst="rect">
            <a:avLst/>
          </a:prstGeom>
          <a:noFill/>
          <a:ln>
            <a:noFill/>
          </a:ln>
        </p:spPr>
      </p:pic>
      <p:pic>
        <p:nvPicPr>
          <p:cNvPr id="623" name="Google Shape;623;p29"/>
          <p:cNvPicPr preferRelativeResize="0"/>
          <p:nvPr/>
        </p:nvPicPr>
        <p:blipFill>
          <a:blip r:embed="rId5">
            <a:alphaModFix/>
          </a:blip>
          <a:stretch>
            <a:fillRect/>
          </a:stretch>
        </p:blipFill>
        <p:spPr>
          <a:xfrm>
            <a:off x="2684881" y="1686301"/>
            <a:ext cx="1262740" cy="1262740"/>
          </a:xfrm>
          <a:prstGeom prst="rect">
            <a:avLst/>
          </a:prstGeom>
          <a:noFill/>
          <a:ln>
            <a:noFill/>
          </a:ln>
        </p:spPr>
      </p:pic>
      <p:sp>
        <p:nvSpPr>
          <p:cNvPr id="624" name="Google Shape;624;p29"/>
          <p:cNvSpPr txBox="1"/>
          <p:nvPr/>
        </p:nvSpPr>
        <p:spPr>
          <a:xfrm>
            <a:off x="555450" y="1225113"/>
            <a:ext cx="1340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C0C0C"/>
                </a:solidFill>
                <a:latin typeface="Inclusive Sans"/>
                <a:ea typeface="Inclusive Sans"/>
                <a:cs typeface="Inclusive Sans"/>
                <a:sym typeface="Inclusive Sans"/>
              </a:rPr>
              <a:t>Frontend</a:t>
            </a:r>
            <a:endParaRPr b="1" sz="1600">
              <a:solidFill>
                <a:srgbClr val="0C0C0C"/>
              </a:solidFill>
              <a:latin typeface="Inclusive Sans"/>
              <a:ea typeface="Inclusive Sans"/>
              <a:cs typeface="Inclusive Sans"/>
              <a:sym typeface="Inclusive Sans"/>
            </a:endParaRPr>
          </a:p>
        </p:txBody>
      </p:sp>
      <p:sp>
        <p:nvSpPr>
          <p:cNvPr id="625" name="Google Shape;625;p29"/>
          <p:cNvSpPr txBox="1"/>
          <p:nvPr/>
        </p:nvSpPr>
        <p:spPr>
          <a:xfrm>
            <a:off x="555450" y="3057467"/>
            <a:ext cx="1371600" cy="815400"/>
          </a:xfrm>
          <a:prstGeom prst="rect">
            <a:avLst/>
          </a:prstGeom>
          <a:noFill/>
          <a:ln>
            <a:noFill/>
          </a:ln>
        </p:spPr>
        <p:txBody>
          <a:bodyPr anchorCtr="0" anchor="t" bIns="86100" lIns="86100" spcFirstLastPara="1" rIns="86100" wrap="square" tIns="86100">
            <a:noAutofit/>
          </a:bodyPr>
          <a:lstStyle/>
          <a:p>
            <a:pPr indent="-293058" lvl="0" marL="430615" rtl="0" algn="l">
              <a:spcBef>
                <a:spcPts val="0"/>
              </a:spcBef>
              <a:spcAft>
                <a:spcPts val="0"/>
              </a:spcAft>
              <a:buClr>
                <a:schemeClr val="dk2"/>
              </a:buClr>
              <a:buSzPts val="1224"/>
              <a:buFont typeface="Inclusive Sans"/>
              <a:buChar char="❏"/>
            </a:pPr>
            <a:r>
              <a:rPr lang="en" sz="1224">
                <a:solidFill>
                  <a:schemeClr val="dk2"/>
                </a:solidFill>
                <a:latin typeface="Inclusive Sans"/>
                <a:ea typeface="Inclusive Sans"/>
                <a:cs typeface="Inclusive Sans"/>
                <a:sym typeface="Inclusive Sans"/>
              </a:rPr>
              <a:t>HTML</a:t>
            </a:r>
            <a:endParaRPr sz="1224">
              <a:solidFill>
                <a:schemeClr val="dk2"/>
              </a:solidFill>
              <a:latin typeface="Inclusive Sans"/>
              <a:ea typeface="Inclusive Sans"/>
              <a:cs typeface="Inclusive Sans"/>
              <a:sym typeface="Inclusive Sans"/>
            </a:endParaRPr>
          </a:p>
          <a:p>
            <a:pPr indent="-293058" lvl="0" marL="430615" rtl="0" algn="l">
              <a:spcBef>
                <a:spcPts val="0"/>
              </a:spcBef>
              <a:spcAft>
                <a:spcPts val="0"/>
              </a:spcAft>
              <a:buClr>
                <a:schemeClr val="dk2"/>
              </a:buClr>
              <a:buSzPts val="1224"/>
              <a:buFont typeface="Inclusive Sans"/>
              <a:buChar char="❏"/>
            </a:pPr>
            <a:r>
              <a:rPr lang="en" sz="1224">
                <a:solidFill>
                  <a:schemeClr val="dk2"/>
                </a:solidFill>
                <a:latin typeface="Inclusive Sans"/>
                <a:ea typeface="Inclusive Sans"/>
                <a:cs typeface="Inclusive Sans"/>
                <a:sym typeface="Inclusive Sans"/>
              </a:rPr>
              <a:t>CSS</a:t>
            </a:r>
            <a:endParaRPr sz="1224">
              <a:solidFill>
                <a:schemeClr val="dk2"/>
              </a:solidFill>
              <a:latin typeface="Inclusive Sans"/>
              <a:ea typeface="Inclusive Sans"/>
              <a:cs typeface="Inclusive Sans"/>
              <a:sym typeface="Inclusive Sans"/>
            </a:endParaRPr>
          </a:p>
          <a:p>
            <a:pPr indent="-293058" lvl="0" marL="430615" rtl="0" algn="l">
              <a:spcBef>
                <a:spcPts val="0"/>
              </a:spcBef>
              <a:spcAft>
                <a:spcPts val="0"/>
              </a:spcAft>
              <a:buClr>
                <a:schemeClr val="dk2"/>
              </a:buClr>
              <a:buSzPts val="1224"/>
              <a:buFont typeface="Inclusive Sans"/>
              <a:buChar char="❏"/>
            </a:pPr>
            <a:r>
              <a:rPr lang="en" sz="1224">
                <a:solidFill>
                  <a:schemeClr val="dk2"/>
                </a:solidFill>
                <a:latin typeface="Inclusive Sans"/>
                <a:ea typeface="Inclusive Sans"/>
                <a:cs typeface="Inclusive Sans"/>
                <a:sym typeface="Inclusive Sans"/>
              </a:rPr>
              <a:t>Javascript</a:t>
            </a:r>
            <a:endParaRPr sz="1224">
              <a:solidFill>
                <a:schemeClr val="dk2"/>
              </a:solidFill>
              <a:latin typeface="Inclusive Sans"/>
              <a:ea typeface="Inclusive Sans"/>
              <a:cs typeface="Inclusive Sans"/>
              <a:sym typeface="Inclusive Sans"/>
            </a:endParaRPr>
          </a:p>
        </p:txBody>
      </p:sp>
      <p:sp>
        <p:nvSpPr>
          <p:cNvPr id="626" name="Google Shape;626;p29"/>
          <p:cNvSpPr txBox="1"/>
          <p:nvPr/>
        </p:nvSpPr>
        <p:spPr>
          <a:xfrm>
            <a:off x="2461239" y="3012552"/>
            <a:ext cx="1710000" cy="815400"/>
          </a:xfrm>
          <a:prstGeom prst="rect">
            <a:avLst/>
          </a:prstGeom>
          <a:noFill/>
          <a:ln>
            <a:noFill/>
          </a:ln>
        </p:spPr>
        <p:txBody>
          <a:bodyPr anchorCtr="0" anchor="t" bIns="86100" lIns="86100" spcFirstLastPara="1" rIns="86100" wrap="square" tIns="86100">
            <a:noAutofit/>
          </a:bodyPr>
          <a:lstStyle/>
          <a:p>
            <a:pPr indent="-293058" lvl="0" marL="430615" rtl="0" algn="l">
              <a:spcBef>
                <a:spcPts val="0"/>
              </a:spcBef>
              <a:spcAft>
                <a:spcPts val="0"/>
              </a:spcAft>
              <a:buClr>
                <a:schemeClr val="dk2"/>
              </a:buClr>
              <a:buSzPts val="1224"/>
              <a:buFont typeface="Inclusive Sans"/>
              <a:buChar char="❏"/>
            </a:pPr>
            <a:r>
              <a:rPr lang="en" sz="1224">
                <a:solidFill>
                  <a:schemeClr val="dk2"/>
                </a:solidFill>
                <a:latin typeface="Inclusive Sans"/>
                <a:ea typeface="Inclusive Sans"/>
                <a:cs typeface="Inclusive Sans"/>
                <a:sym typeface="Inclusive Sans"/>
              </a:rPr>
              <a:t>Django </a:t>
            </a:r>
            <a:endParaRPr sz="1224">
              <a:solidFill>
                <a:schemeClr val="dk2"/>
              </a:solidFill>
              <a:latin typeface="Inclusive Sans"/>
              <a:ea typeface="Inclusive Sans"/>
              <a:cs typeface="Inclusive Sans"/>
              <a:sym typeface="Inclusive Sans"/>
            </a:endParaRPr>
          </a:p>
          <a:p>
            <a:pPr indent="-293058" lvl="0" marL="430615" rtl="0" algn="l">
              <a:spcBef>
                <a:spcPts val="0"/>
              </a:spcBef>
              <a:spcAft>
                <a:spcPts val="0"/>
              </a:spcAft>
              <a:buClr>
                <a:schemeClr val="dk2"/>
              </a:buClr>
              <a:buSzPts val="1224"/>
              <a:buFont typeface="Inclusive Sans"/>
              <a:buChar char="❏"/>
            </a:pPr>
            <a:r>
              <a:rPr lang="en" sz="1224">
                <a:solidFill>
                  <a:schemeClr val="dk2"/>
                </a:solidFill>
                <a:latin typeface="Inclusive Sans"/>
                <a:ea typeface="Inclusive Sans"/>
                <a:cs typeface="Inclusive Sans"/>
                <a:sym typeface="Inclusive Sans"/>
              </a:rPr>
              <a:t>Python</a:t>
            </a:r>
            <a:endParaRPr sz="1224">
              <a:solidFill>
                <a:schemeClr val="dk2"/>
              </a:solidFill>
              <a:latin typeface="Inclusive Sans"/>
              <a:ea typeface="Inclusive Sans"/>
              <a:cs typeface="Inclusive Sans"/>
              <a:sym typeface="Inclusive Sans"/>
            </a:endParaRPr>
          </a:p>
          <a:p>
            <a:pPr indent="-293058" lvl="0" marL="430615" rtl="0" algn="l">
              <a:spcBef>
                <a:spcPts val="0"/>
              </a:spcBef>
              <a:spcAft>
                <a:spcPts val="0"/>
              </a:spcAft>
              <a:buClr>
                <a:schemeClr val="dk2"/>
              </a:buClr>
              <a:buSzPts val="1224"/>
              <a:buFont typeface="Inclusive Sans"/>
              <a:buChar char="❏"/>
            </a:pPr>
            <a:r>
              <a:rPr lang="en" sz="1224">
                <a:solidFill>
                  <a:schemeClr val="dk2"/>
                </a:solidFill>
                <a:latin typeface="Inclusive Sans"/>
                <a:ea typeface="Inclusive Sans"/>
                <a:cs typeface="Inclusive Sans"/>
                <a:sym typeface="Inclusive Sans"/>
              </a:rPr>
              <a:t>Django Channel (Websockets)</a:t>
            </a:r>
            <a:endParaRPr sz="1224">
              <a:solidFill>
                <a:schemeClr val="dk2"/>
              </a:solidFill>
              <a:latin typeface="Inclusive Sans"/>
              <a:ea typeface="Inclusive Sans"/>
              <a:cs typeface="Inclusive Sans"/>
              <a:sym typeface="Inclusive Sans"/>
            </a:endParaRPr>
          </a:p>
        </p:txBody>
      </p:sp>
      <p:sp>
        <p:nvSpPr>
          <p:cNvPr id="627" name="Google Shape;627;p29"/>
          <p:cNvSpPr txBox="1"/>
          <p:nvPr/>
        </p:nvSpPr>
        <p:spPr>
          <a:xfrm>
            <a:off x="4435947" y="3057467"/>
            <a:ext cx="1603800" cy="405900"/>
          </a:xfrm>
          <a:prstGeom prst="rect">
            <a:avLst/>
          </a:prstGeom>
          <a:noFill/>
          <a:ln>
            <a:noFill/>
          </a:ln>
        </p:spPr>
        <p:txBody>
          <a:bodyPr anchorCtr="0" anchor="t" bIns="86100" lIns="86100" spcFirstLastPara="1" rIns="86100" wrap="square" tIns="86100">
            <a:noAutofit/>
          </a:bodyPr>
          <a:lstStyle/>
          <a:p>
            <a:pPr indent="-293058" lvl="0" marL="430615" rtl="0" algn="l">
              <a:spcBef>
                <a:spcPts val="0"/>
              </a:spcBef>
              <a:spcAft>
                <a:spcPts val="0"/>
              </a:spcAft>
              <a:buClr>
                <a:schemeClr val="dk2"/>
              </a:buClr>
              <a:buSzPts val="1224"/>
              <a:buFont typeface="Inclusive Sans"/>
              <a:buChar char="❏"/>
            </a:pPr>
            <a:r>
              <a:rPr lang="en" sz="1224">
                <a:solidFill>
                  <a:schemeClr val="dk2"/>
                </a:solidFill>
                <a:latin typeface="Inclusive Sans"/>
                <a:ea typeface="Inclusive Sans"/>
                <a:cs typeface="Inclusive Sans"/>
                <a:sym typeface="Inclusive Sans"/>
              </a:rPr>
              <a:t>PostgreSQL</a:t>
            </a:r>
            <a:endParaRPr sz="1224">
              <a:solidFill>
                <a:schemeClr val="dk2"/>
              </a:solidFill>
              <a:latin typeface="Inclusive Sans"/>
              <a:ea typeface="Inclusive Sans"/>
              <a:cs typeface="Inclusive Sans"/>
              <a:sym typeface="Inclusive Sans"/>
            </a:endParaRPr>
          </a:p>
          <a:p>
            <a:pPr indent="-293058" lvl="0" marL="430615" rtl="0" algn="l">
              <a:spcBef>
                <a:spcPts val="0"/>
              </a:spcBef>
              <a:spcAft>
                <a:spcPts val="0"/>
              </a:spcAft>
              <a:buClr>
                <a:schemeClr val="dk2"/>
              </a:buClr>
              <a:buSzPts val="1224"/>
              <a:buFont typeface="Inclusive Sans"/>
              <a:buChar char="❏"/>
            </a:pPr>
            <a:r>
              <a:rPr lang="en" sz="1224">
                <a:solidFill>
                  <a:schemeClr val="dk2"/>
                </a:solidFill>
                <a:latin typeface="Inclusive Sans"/>
                <a:ea typeface="Inclusive Sans"/>
                <a:cs typeface="Inclusive Sans"/>
                <a:sym typeface="Inclusive Sans"/>
              </a:rPr>
              <a:t>SQLlite</a:t>
            </a:r>
            <a:endParaRPr sz="1224">
              <a:solidFill>
                <a:schemeClr val="dk2"/>
              </a:solidFill>
              <a:latin typeface="Inclusive Sans"/>
              <a:ea typeface="Inclusive Sans"/>
              <a:cs typeface="Inclusive Sans"/>
              <a:sym typeface="Inclusive Sans"/>
            </a:endParaRPr>
          </a:p>
        </p:txBody>
      </p:sp>
      <p:sp>
        <p:nvSpPr>
          <p:cNvPr id="628" name="Google Shape;628;p29"/>
          <p:cNvSpPr txBox="1"/>
          <p:nvPr/>
        </p:nvSpPr>
        <p:spPr>
          <a:xfrm>
            <a:off x="2645900" y="1225113"/>
            <a:ext cx="1340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C0C0C"/>
                </a:solidFill>
                <a:latin typeface="Inclusive Sans"/>
                <a:ea typeface="Inclusive Sans"/>
                <a:cs typeface="Inclusive Sans"/>
                <a:sym typeface="Inclusive Sans"/>
              </a:rPr>
              <a:t>Backend</a:t>
            </a:r>
            <a:endParaRPr b="1" sz="1600">
              <a:solidFill>
                <a:srgbClr val="0C0C0C"/>
              </a:solidFill>
              <a:latin typeface="Inclusive Sans"/>
              <a:ea typeface="Inclusive Sans"/>
              <a:cs typeface="Inclusive Sans"/>
              <a:sym typeface="Inclusive Sans"/>
            </a:endParaRPr>
          </a:p>
        </p:txBody>
      </p:sp>
      <p:sp>
        <p:nvSpPr>
          <p:cNvPr id="629" name="Google Shape;629;p29"/>
          <p:cNvSpPr txBox="1"/>
          <p:nvPr/>
        </p:nvSpPr>
        <p:spPr>
          <a:xfrm>
            <a:off x="4567500" y="1225113"/>
            <a:ext cx="1340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0C0C0C"/>
                </a:solidFill>
                <a:latin typeface="Inclusive Sans"/>
                <a:ea typeface="Inclusive Sans"/>
                <a:cs typeface="Inclusive Sans"/>
                <a:sym typeface="Inclusive Sans"/>
              </a:rPr>
              <a:t>Database</a:t>
            </a:r>
            <a:endParaRPr b="1" sz="1600">
              <a:solidFill>
                <a:srgbClr val="0C0C0C"/>
              </a:solidFill>
              <a:latin typeface="Inclusive Sans"/>
              <a:ea typeface="Inclusive Sans"/>
              <a:cs typeface="Inclusive Sans"/>
              <a:sym typeface="Inclusive Sans"/>
            </a:endParaRPr>
          </a:p>
        </p:txBody>
      </p:sp>
      <p:sp>
        <p:nvSpPr>
          <p:cNvPr id="630" name="Google Shape;630;p29"/>
          <p:cNvSpPr/>
          <p:nvPr/>
        </p:nvSpPr>
        <p:spPr>
          <a:xfrm flipH="1">
            <a:off x="6271019" y="485475"/>
            <a:ext cx="1708941" cy="914044"/>
          </a:xfrm>
          <a:custGeom>
            <a:rect b="b" l="l" r="r" t="t"/>
            <a:pathLst>
              <a:path extrusionOk="0" h="949656" w="1775523">
                <a:moveTo>
                  <a:pt x="1439418" y="0"/>
                </a:moveTo>
                <a:lnTo>
                  <a:pt x="336232" y="0"/>
                </a:lnTo>
                <a:cubicBezTo>
                  <a:pt x="151320" y="0"/>
                  <a:pt x="0" y="151321"/>
                  <a:pt x="0" y="336233"/>
                </a:cubicBezTo>
                <a:lnTo>
                  <a:pt x="0" y="336233"/>
                </a:lnTo>
                <a:cubicBezTo>
                  <a:pt x="0" y="521145"/>
                  <a:pt x="151320" y="672465"/>
                  <a:pt x="336232" y="672465"/>
                </a:cubicBezTo>
                <a:lnTo>
                  <a:pt x="1208913" y="672465"/>
                </a:lnTo>
                <a:cubicBezTo>
                  <a:pt x="1243330" y="724091"/>
                  <a:pt x="1406017" y="956183"/>
                  <a:pt x="1544828" y="949516"/>
                </a:cubicBezTo>
                <a:lnTo>
                  <a:pt x="1545018" y="949516"/>
                </a:lnTo>
                <a:cubicBezTo>
                  <a:pt x="1551940" y="949516"/>
                  <a:pt x="1555750" y="941515"/>
                  <a:pt x="1551305" y="936181"/>
                </a:cubicBezTo>
                <a:cubicBezTo>
                  <a:pt x="1540700" y="923481"/>
                  <a:pt x="1529143" y="904431"/>
                  <a:pt x="1523365" y="893763"/>
                </a:cubicBezTo>
                <a:cubicBezTo>
                  <a:pt x="1516825" y="881761"/>
                  <a:pt x="1463993" y="766191"/>
                  <a:pt x="1473073" y="670751"/>
                </a:cubicBezTo>
                <a:cubicBezTo>
                  <a:pt x="1642300" y="653669"/>
                  <a:pt x="1775524" y="509778"/>
                  <a:pt x="1775524" y="336233"/>
                </a:cubicBezTo>
                <a:lnTo>
                  <a:pt x="1775524" y="336233"/>
                </a:lnTo>
                <a:cubicBezTo>
                  <a:pt x="1775524" y="151321"/>
                  <a:pt x="1624203" y="0"/>
                  <a:pt x="1439291" y="0"/>
                </a:cubicBezTo>
                <a:close/>
              </a:path>
            </a:pathLst>
          </a:custGeom>
          <a:solidFill>
            <a:srgbClr val="FFFAF5"/>
          </a:solidFill>
          <a:ln>
            <a:noFill/>
          </a:ln>
        </p:spPr>
        <p:txBody>
          <a:bodyPr anchorCtr="0" anchor="t" bIns="40750" lIns="81500" spcFirstLastPara="1" rIns="81500" wrap="square" tIns="40750">
            <a:noAutofit/>
          </a:bodyPr>
          <a:lstStyle/>
          <a:p>
            <a:pPr indent="0" lvl="0" marL="0" marR="0" rtl="0" algn="l">
              <a:spcBef>
                <a:spcPts val="0"/>
              </a:spcBef>
              <a:spcAft>
                <a:spcPts val="0"/>
              </a:spcAft>
              <a:buNone/>
            </a:pPr>
            <a:r>
              <a:t/>
            </a:r>
            <a:endParaRPr sz="1248"/>
          </a:p>
        </p:txBody>
      </p:sp>
      <p:sp>
        <p:nvSpPr>
          <p:cNvPr id="631" name="Google Shape;631;p29"/>
          <p:cNvSpPr txBox="1"/>
          <p:nvPr/>
        </p:nvSpPr>
        <p:spPr>
          <a:xfrm flipH="1">
            <a:off x="6385275" y="605526"/>
            <a:ext cx="1709700" cy="370500"/>
          </a:xfrm>
          <a:prstGeom prst="rect">
            <a:avLst/>
          </a:prstGeom>
          <a:noFill/>
          <a:ln>
            <a:noFill/>
          </a:ln>
        </p:spPr>
        <p:txBody>
          <a:bodyPr anchorCtr="0" anchor="t" bIns="81500" lIns="81500" spcFirstLastPara="1" rIns="81500" wrap="square" tIns="81500">
            <a:noAutofit/>
          </a:bodyPr>
          <a:lstStyle/>
          <a:p>
            <a:pPr indent="0" lvl="0" marL="0" rtl="0" algn="l">
              <a:spcBef>
                <a:spcPts val="0"/>
              </a:spcBef>
              <a:spcAft>
                <a:spcPts val="0"/>
              </a:spcAft>
              <a:buClr>
                <a:srgbClr val="000000"/>
              </a:buClr>
              <a:buFont typeface="Arial"/>
              <a:buNone/>
            </a:pPr>
            <a:r>
              <a:rPr b="1" lang="en" sz="1426">
                <a:solidFill>
                  <a:srgbClr val="BF9000"/>
                </a:solidFill>
                <a:latin typeface="Playfair Display"/>
                <a:ea typeface="Playfair Display"/>
                <a:cs typeface="Playfair Display"/>
                <a:sym typeface="Playfair Display"/>
              </a:rPr>
              <a:t>Why this stack?</a:t>
            </a:r>
            <a:endParaRPr b="1" sz="1426">
              <a:solidFill>
                <a:srgbClr val="BF9000"/>
              </a:solidFill>
              <a:latin typeface="Playfair Display"/>
              <a:ea typeface="Playfair Display"/>
              <a:cs typeface="Playfair Display"/>
              <a:sym typeface="Playfair Display"/>
            </a:endParaRPr>
          </a:p>
          <a:p>
            <a:pPr indent="0" lvl="0" marL="0" rtl="0" algn="l">
              <a:spcBef>
                <a:spcPts val="0"/>
              </a:spcBef>
              <a:spcAft>
                <a:spcPts val="0"/>
              </a:spcAft>
              <a:buNone/>
            </a:pPr>
            <a:r>
              <a:t/>
            </a:r>
            <a:endParaRPr b="1" sz="1604">
              <a:solidFill>
                <a:schemeClr val="dk2"/>
              </a:solidFill>
              <a:latin typeface="Playfair Display"/>
              <a:ea typeface="Playfair Display"/>
              <a:cs typeface="Playfair Display"/>
              <a:sym typeface="Playfair Display"/>
            </a:endParaRPr>
          </a:p>
        </p:txBody>
      </p:sp>
      <p:sp>
        <p:nvSpPr>
          <p:cNvPr id="632" name="Google Shape;632;p29"/>
          <p:cNvSpPr/>
          <p:nvPr/>
        </p:nvSpPr>
        <p:spPr>
          <a:xfrm>
            <a:off x="7269384" y="3308200"/>
            <a:ext cx="1708941" cy="914044"/>
          </a:xfrm>
          <a:custGeom>
            <a:rect b="b" l="l" r="r" t="t"/>
            <a:pathLst>
              <a:path extrusionOk="0" h="949656" w="1775523">
                <a:moveTo>
                  <a:pt x="1439418" y="0"/>
                </a:moveTo>
                <a:lnTo>
                  <a:pt x="336232" y="0"/>
                </a:lnTo>
                <a:cubicBezTo>
                  <a:pt x="151320" y="0"/>
                  <a:pt x="0" y="151321"/>
                  <a:pt x="0" y="336233"/>
                </a:cubicBezTo>
                <a:lnTo>
                  <a:pt x="0" y="336233"/>
                </a:lnTo>
                <a:cubicBezTo>
                  <a:pt x="0" y="521145"/>
                  <a:pt x="151320" y="672465"/>
                  <a:pt x="336232" y="672465"/>
                </a:cubicBezTo>
                <a:lnTo>
                  <a:pt x="1208913" y="672465"/>
                </a:lnTo>
                <a:cubicBezTo>
                  <a:pt x="1243330" y="724091"/>
                  <a:pt x="1406017" y="956183"/>
                  <a:pt x="1544828" y="949516"/>
                </a:cubicBezTo>
                <a:lnTo>
                  <a:pt x="1545018" y="949516"/>
                </a:lnTo>
                <a:cubicBezTo>
                  <a:pt x="1551940" y="949516"/>
                  <a:pt x="1555750" y="941515"/>
                  <a:pt x="1551305" y="936181"/>
                </a:cubicBezTo>
                <a:cubicBezTo>
                  <a:pt x="1540700" y="923481"/>
                  <a:pt x="1529143" y="904431"/>
                  <a:pt x="1523365" y="893763"/>
                </a:cubicBezTo>
                <a:cubicBezTo>
                  <a:pt x="1516825" y="881761"/>
                  <a:pt x="1463993" y="766191"/>
                  <a:pt x="1473073" y="670751"/>
                </a:cubicBezTo>
                <a:cubicBezTo>
                  <a:pt x="1642300" y="653669"/>
                  <a:pt x="1775524" y="509778"/>
                  <a:pt x="1775524" y="336233"/>
                </a:cubicBezTo>
                <a:lnTo>
                  <a:pt x="1775524" y="336233"/>
                </a:lnTo>
                <a:cubicBezTo>
                  <a:pt x="1775524" y="151321"/>
                  <a:pt x="1624203" y="0"/>
                  <a:pt x="1439291" y="0"/>
                </a:cubicBezTo>
                <a:close/>
              </a:path>
            </a:pathLst>
          </a:custGeom>
          <a:solidFill>
            <a:srgbClr val="FFFAF5"/>
          </a:solidFill>
          <a:ln>
            <a:noFill/>
          </a:ln>
        </p:spPr>
        <p:txBody>
          <a:bodyPr anchorCtr="0" anchor="t" bIns="40750" lIns="81500" spcFirstLastPara="1" rIns="81500" wrap="square" tIns="40750">
            <a:noAutofit/>
          </a:bodyPr>
          <a:lstStyle/>
          <a:p>
            <a:pPr indent="0" lvl="0" marL="0" marR="0" rtl="0" algn="l">
              <a:spcBef>
                <a:spcPts val="0"/>
              </a:spcBef>
              <a:spcAft>
                <a:spcPts val="0"/>
              </a:spcAft>
              <a:buNone/>
            </a:pPr>
            <a:r>
              <a:t/>
            </a:r>
            <a:endParaRPr sz="1248"/>
          </a:p>
        </p:txBody>
      </p:sp>
      <p:sp>
        <p:nvSpPr>
          <p:cNvPr id="633" name="Google Shape;633;p29"/>
          <p:cNvSpPr/>
          <p:nvPr/>
        </p:nvSpPr>
        <p:spPr>
          <a:xfrm>
            <a:off x="6702775" y="1563975"/>
            <a:ext cx="2304900" cy="2398800"/>
          </a:xfrm>
          <a:prstGeom prst="roundRect">
            <a:avLst>
              <a:gd fmla="val 15385" name="adj"/>
            </a:avLst>
          </a:prstGeom>
          <a:solidFill>
            <a:srgbClr val="FFFA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4" name="Google Shape;634;p29"/>
          <p:cNvSpPr txBox="1"/>
          <p:nvPr/>
        </p:nvSpPr>
        <p:spPr>
          <a:xfrm flipH="1">
            <a:off x="6673425" y="1656225"/>
            <a:ext cx="2304900" cy="2174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3D85C6"/>
              </a:buClr>
              <a:buSzPts val="1200"/>
              <a:buFont typeface="Inclusive Sans"/>
              <a:buChar char="●"/>
            </a:pPr>
            <a:r>
              <a:rPr b="1" lang="en" sz="1200">
                <a:solidFill>
                  <a:srgbClr val="3D85C6"/>
                </a:solidFill>
                <a:latin typeface="Inclusive Sans"/>
                <a:ea typeface="Inclusive Sans"/>
                <a:cs typeface="Inclusive Sans"/>
                <a:sym typeface="Inclusive Sans"/>
              </a:rPr>
              <a:t>Wanted to learn and use a reliable Python </a:t>
            </a:r>
            <a:r>
              <a:rPr b="1" lang="en" sz="1200">
                <a:solidFill>
                  <a:srgbClr val="3D85C6"/>
                </a:solidFill>
                <a:latin typeface="Inclusive Sans"/>
                <a:ea typeface="Inclusive Sans"/>
                <a:cs typeface="Inclusive Sans"/>
                <a:sym typeface="Inclusive Sans"/>
              </a:rPr>
              <a:t>framework</a:t>
            </a:r>
            <a:endParaRPr b="1" sz="1200">
              <a:solidFill>
                <a:srgbClr val="3D85C6"/>
              </a:solidFill>
              <a:latin typeface="Inclusive Sans"/>
              <a:ea typeface="Inclusive Sans"/>
              <a:cs typeface="Inclusive Sans"/>
              <a:sym typeface="Inclusive Sans"/>
            </a:endParaRPr>
          </a:p>
          <a:p>
            <a:pPr indent="-304800" lvl="0" marL="457200" rtl="0" algn="l">
              <a:lnSpc>
                <a:spcPct val="115000"/>
              </a:lnSpc>
              <a:spcBef>
                <a:spcPts val="0"/>
              </a:spcBef>
              <a:spcAft>
                <a:spcPts val="0"/>
              </a:spcAft>
              <a:buClr>
                <a:srgbClr val="3D85C6"/>
              </a:buClr>
              <a:buSzPts val="1200"/>
              <a:buFont typeface="Inclusive Sans"/>
              <a:buChar char="●"/>
            </a:pPr>
            <a:r>
              <a:rPr b="1" lang="en" sz="1200">
                <a:solidFill>
                  <a:srgbClr val="3D85C6"/>
                </a:solidFill>
                <a:latin typeface="Inclusive Sans"/>
                <a:ea typeface="Inclusive Sans"/>
                <a:cs typeface="Inclusive Sans"/>
                <a:sym typeface="Inclusive Sans"/>
              </a:rPr>
              <a:t>Django gives support for real-time updates</a:t>
            </a:r>
            <a:endParaRPr b="1" sz="1200">
              <a:solidFill>
                <a:srgbClr val="3D85C6"/>
              </a:solidFill>
              <a:latin typeface="Inclusive Sans"/>
              <a:ea typeface="Inclusive Sans"/>
              <a:cs typeface="Inclusive Sans"/>
              <a:sym typeface="Inclusive Sans"/>
            </a:endParaRPr>
          </a:p>
          <a:p>
            <a:pPr indent="-304800" lvl="0" marL="457200" rtl="0" algn="l">
              <a:lnSpc>
                <a:spcPct val="115000"/>
              </a:lnSpc>
              <a:spcBef>
                <a:spcPts val="0"/>
              </a:spcBef>
              <a:spcAft>
                <a:spcPts val="0"/>
              </a:spcAft>
              <a:buClr>
                <a:srgbClr val="3D85C6"/>
              </a:buClr>
              <a:buSzPts val="1200"/>
              <a:buFont typeface="Inclusive Sans"/>
              <a:buChar char="●"/>
            </a:pPr>
            <a:r>
              <a:rPr b="1" lang="en" sz="1200">
                <a:solidFill>
                  <a:srgbClr val="3D85C6"/>
                </a:solidFill>
                <a:latin typeface="Inclusive Sans"/>
                <a:ea typeface="Inclusive Sans"/>
                <a:cs typeface="Inclusive Sans"/>
                <a:sym typeface="Inclusive Sans"/>
              </a:rPr>
              <a:t>Standard frontend tools</a:t>
            </a:r>
            <a:endParaRPr b="1" sz="1200">
              <a:solidFill>
                <a:srgbClr val="3D85C6"/>
              </a:solidFill>
              <a:latin typeface="Inclusive Sans"/>
              <a:ea typeface="Inclusive Sans"/>
              <a:cs typeface="Inclusive Sans"/>
              <a:sym typeface="Inclusive Sans"/>
            </a:endParaRPr>
          </a:p>
          <a:p>
            <a:pPr indent="-304800" lvl="0" marL="457200" rtl="0" algn="l">
              <a:lnSpc>
                <a:spcPct val="115000"/>
              </a:lnSpc>
              <a:spcBef>
                <a:spcPts val="0"/>
              </a:spcBef>
              <a:spcAft>
                <a:spcPts val="0"/>
              </a:spcAft>
              <a:buClr>
                <a:srgbClr val="3D85C6"/>
              </a:buClr>
              <a:buSzPts val="1200"/>
              <a:buFont typeface="Inclusive Sans"/>
              <a:buChar char="●"/>
            </a:pPr>
            <a:r>
              <a:rPr b="1" lang="en" sz="1200">
                <a:solidFill>
                  <a:srgbClr val="3D85C6"/>
                </a:solidFill>
                <a:latin typeface="Inclusive Sans"/>
                <a:ea typeface="Inclusive Sans"/>
                <a:cs typeface="Inclusive Sans"/>
                <a:sym typeface="Inclusive Sans"/>
              </a:rPr>
              <a:t>Ensure data consistency and </a:t>
            </a:r>
            <a:r>
              <a:rPr b="1" lang="en" sz="1200">
                <a:solidFill>
                  <a:srgbClr val="3D85C6"/>
                </a:solidFill>
                <a:latin typeface="Inclusive Sans"/>
                <a:ea typeface="Inclusive Sans"/>
                <a:cs typeface="Inclusive Sans"/>
                <a:sym typeface="Inclusive Sans"/>
              </a:rPr>
              <a:t>scalable</a:t>
            </a:r>
            <a:r>
              <a:rPr b="1" lang="en" sz="1200">
                <a:solidFill>
                  <a:srgbClr val="3D85C6"/>
                </a:solidFill>
                <a:latin typeface="Inclusive Sans"/>
                <a:ea typeface="Inclusive Sans"/>
                <a:cs typeface="Inclusive Sans"/>
                <a:sym typeface="Inclusive Sans"/>
              </a:rPr>
              <a:t> </a:t>
            </a:r>
            <a:endParaRPr b="1" sz="1200">
              <a:solidFill>
                <a:srgbClr val="3D85C6"/>
              </a:solidFill>
              <a:latin typeface="Inclusive Sans"/>
              <a:ea typeface="Inclusive Sans"/>
              <a:cs typeface="Inclusive Sans"/>
              <a:sym typeface="Inclusiv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638" name="Shape 638"/>
        <p:cNvGrpSpPr/>
        <p:nvPr/>
      </p:nvGrpSpPr>
      <p:grpSpPr>
        <a:xfrm>
          <a:off x="0" y="0"/>
          <a:ext cx="0" cy="0"/>
          <a:chOff x="0" y="0"/>
          <a:chExt cx="0" cy="0"/>
        </a:xfrm>
      </p:grpSpPr>
      <p:sp>
        <p:nvSpPr>
          <p:cNvPr id="639" name="Google Shape;639;p30"/>
          <p:cNvSpPr/>
          <p:nvPr/>
        </p:nvSpPr>
        <p:spPr>
          <a:xfrm>
            <a:off x="1165350" y="491225"/>
            <a:ext cx="6813300" cy="8925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4600">
                <a:solidFill>
                  <a:schemeClr val="dk2"/>
                </a:solidFill>
                <a:latin typeface="Maven Pro Medium"/>
                <a:ea typeface="Maven Pro Medium"/>
                <a:cs typeface="Maven Pro Medium"/>
                <a:sym typeface="Maven Pro Medium"/>
              </a:rPr>
              <a:t>CONCLUSION</a:t>
            </a:r>
            <a:endParaRPr sz="4600">
              <a:solidFill>
                <a:schemeClr val="dk2"/>
              </a:solidFill>
              <a:latin typeface="Maven Pro Medium"/>
              <a:ea typeface="Maven Pro Medium"/>
              <a:cs typeface="Maven Pro Medium"/>
              <a:sym typeface="Maven Pro Medium"/>
            </a:endParaRPr>
          </a:p>
        </p:txBody>
      </p:sp>
      <p:sp>
        <p:nvSpPr>
          <p:cNvPr id="640" name="Google Shape;640;p30"/>
          <p:cNvSpPr/>
          <p:nvPr/>
        </p:nvSpPr>
        <p:spPr>
          <a:xfrm>
            <a:off x="449800" y="1518600"/>
            <a:ext cx="8508900" cy="2984700"/>
          </a:xfrm>
          <a:prstGeom prst="roundRect">
            <a:avLst>
              <a:gd fmla="val 4803" name="adj"/>
            </a:avLst>
          </a:prstGeom>
          <a:solidFill>
            <a:schemeClr val="accent4"/>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l">
              <a:lnSpc>
                <a:spcPct val="100000"/>
              </a:lnSpc>
              <a:spcBef>
                <a:spcPts val="1200"/>
              </a:spcBef>
              <a:spcAft>
                <a:spcPts val="0"/>
              </a:spcAft>
              <a:buNone/>
            </a:pPr>
            <a:r>
              <a:t/>
            </a:r>
            <a:endParaRPr sz="1500"/>
          </a:p>
          <a:p>
            <a:pPr indent="0" lvl="0" marL="0" rtl="0" algn="l">
              <a:lnSpc>
                <a:spcPct val="100000"/>
              </a:lnSpc>
              <a:spcBef>
                <a:spcPts val="1200"/>
              </a:spcBef>
              <a:spcAft>
                <a:spcPts val="0"/>
              </a:spcAft>
              <a:buNone/>
            </a:pPr>
            <a:br>
              <a:rPr lang="en" sz="1500"/>
            </a:br>
            <a:endParaRPr sz="1500"/>
          </a:p>
          <a:p>
            <a:pPr indent="0" lvl="0" marL="0" rtl="0" algn="l">
              <a:lnSpc>
                <a:spcPct val="100000"/>
              </a:lnSpc>
              <a:spcBef>
                <a:spcPts val="1200"/>
              </a:spcBef>
              <a:spcAft>
                <a:spcPts val="0"/>
              </a:spcAft>
              <a:buNone/>
            </a:pPr>
            <a:br>
              <a:rPr lang="en" sz="1100"/>
            </a:br>
            <a:endParaRPr sz="1100"/>
          </a:p>
          <a:p>
            <a:pPr indent="0" lvl="0" marL="0" rtl="0" algn="ctr">
              <a:spcBef>
                <a:spcPts val="1200"/>
              </a:spcBef>
              <a:spcAft>
                <a:spcPts val="0"/>
              </a:spcAft>
              <a:buNone/>
            </a:pPr>
            <a:r>
              <a:t/>
            </a:r>
            <a:endParaRPr/>
          </a:p>
        </p:txBody>
      </p:sp>
      <p:grpSp>
        <p:nvGrpSpPr>
          <p:cNvPr id="641" name="Google Shape;641;p30"/>
          <p:cNvGrpSpPr/>
          <p:nvPr/>
        </p:nvGrpSpPr>
        <p:grpSpPr>
          <a:xfrm>
            <a:off x="1240925" y="1619925"/>
            <a:ext cx="277873" cy="68400"/>
            <a:chOff x="1240925" y="1619925"/>
            <a:chExt cx="277873" cy="68400"/>
          </a:xfrm>
        </p:grpSpPr>
        <p:sp>
          <p:nvSpPr>
            <p:cNvPr id="642" name="Google Shape;642;p30"/>
            <p:cNvSpPr/>
            <p:nvPr/>
          </p:nvSpPr>
          <p:spPr>
            <a:xfrm>
              <a:off x="1240925" y="16199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30"/>
            <p:cNvSpPr/>
            <p:nvPr/>
          </p:nvSpPr>
          <p:spPr>
            <a:xfrm>
              <a:off x="1345661" y="16199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4" name="Google Shape;644;p30"/>
            <p:cNvSpPr/>
            <p:nvPr/>
          </p:nvSpPr>
          <p:spPr>
            <a:xfrm>
              <a:off x="1450398" y="16199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645" name="Google Shape;645;p30"/>
          <p:cNvGrpSpPr/>
          <p:nvPr/>
        </p:nvGrpSpPr>
        <p:grpSpPr>
          <a:xfrm>
            <a:off x="1240925" y="3434200"/>
            <a:ext cx="277873" cy="68400"/>
            <a:chOff x="1240925" y="3434200"/>
            <a:chExt cx="277873" cy="68400"/>
          </a:xfrm>
        </p:grpSpPr>
        <p:sp>
          <p:nvSpPr>
            <p:cNvPr id="646" name="Google Shape;646;p30"/>
            <p:cNvSpPr/>
            <p:nvPr/>
          </p:nvSpPr>
          <p:spPr>
            <a:xfrm>
              <a:off x="1240925" y="3434200"/>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7" name="Google Shape;647;p30"/>
            <p:cNvSpPr/>
            <p:nvPr/>
          </p:nvSpPr>
          <p:spPr>
            <a:xfrm>
              <a:off x="1345661" y="3434200"/>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8" name="Google Shape;648;p30"/>
            <p:cNvSpPr/>
            <p:nvPr/>
          </p:nvSpPr>
          <p:spPr>
            <a:xfrm>
              <a:off x="1450398" y="3434200"/>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649" name="Google Shape;649;p30"/>
          <p:cNvSpPr txBox="1"/>
          <p:nvPr/>
        </p:nvSpPr>
        <p:spPr>
          <a:xfrm>
            <a:off x="2574725" y="3502600"/>
            <a:ext cx="1917600" cy="12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Lexend Light"/>
                <a:ea typeface="Lexend Light"/>
                <a:cs typeface="Lexend Light"/>
                <a:sym typeface="Lexend Light"/>
              </a:rPr>
              <a:t> </a:t>
            </a:r>
            <a:endParaRPr sz="12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200">
              <a:solidFill>
                <a:schemeClr val="dk1"/>
              </a:solidFill>
              <a:latin typeface="Lexend Light"/>
              <a:ea typeface="Lexend Light"/>
              <a:cs typeface="Lexend Light"/>
              <a:sym typeface="Lexend Light"/>
            </a:endParaRPr>
          </a:p>
        </p:txBody>
      </p:sp>
      <p:sp>
        <p:nvSpPr>
          <p:cNvPr id="650" name="Google Shape;650;p30"/>
          <p:cNvSpPr/>
          <p:nvPr/>
        </p:nvSpPr>
        <p:spPr>
          <a:xfrm>
            <a:off x="6560263" y="3233787"/>
            <a:ext cx="162798" cy="200422"/>
          </a:xfrm>
          <a:custGeom>
            <a:rect b="b" l="l" r="r" t="t"/>
            <a:pathLst>
              <a:path extrusionOk="0" h="19170" w="15575">
                <a:moveTo>
                  <a:pt x="0" y="0"/>
                </a:moveTo>
                <a:lnTo>
                  <a:pt x="3354" y="19170"/>
                </a:lnTo>
                <a:lnTo>
                  <a:pt x="7668" y="11502"/>
                </a:lnTo>
                <a:lnTo>
                  <a:pt x="15575" y="8866"/>
                </a:lnTo>
                <a:close/>
              </a:path>
            </a:pathLst>
          </a:custGeom>
          <a:solidFill>
            <a:schemeClr val="accent3"/>
          </a:solidFill>
          <a:ln>
            <a:noFill/>
          </a:ln>
        </p:spPr>
      </p:sp>
      <p:cxnSp>
        <p:nvCxnSpPr>
          <p:cNvPr id="651" name="Google Shape;651;p30"/>
          <p:cNvCxnSpPr/>
          <p:nvPr/>
        </p:nvCxnSpPr>
        <p:spPr>
          <a:xfrm rot="10800000">
            <a:off x="5654175" y="3084250"/>
            <a:ext cx="0" cy="134100"/>
          </a:xfrm>
          <a:prstGeom prst="straightConnector1">
            <a:avLst/>
          </a:prstGeom>
          <a:noFill/>
          <a:ln cap="flat" cmpd="sng" w="9525">
            <a:solidFill>
              <a:schemeClr val="accent3"/>
            </a:solidFill>
            <a:prstDash val="solid"/>
            <a:round/>
            <a:headEnd len="med" w="med" type="none"/>
            <a:tailEnd len="med" w="med" type="none"/>
          </a:ln>
        </p:spPr>
      </p:cxnSp>
      <p:cxnSp>
        <p:nvCxnSpPr>
          <p:cNvPr id="652" name="Google Shape;652;p30"/>
          <p:cNvCxnSpPr/>
          <p:nvPr/>
        </p:nvCxnSpPr>
        <p:spPr>
          <a:xfrm rot="10800000">
            <a:off x="6168075" y="3266950"/>
            <a:ext cx="0" cy="134100"/>
          </a:xfrm>
          <a:prstGeom prst="straightConnector1">
            <a:avLst/>
          </a:prstGeom>
          <a:noFill/>
          <a:ln cap="flat" cmpd="sng" w="9525">
            <a:solidFill>
              <a:schemeClr val="accent3"/>
            </a:solidFill>
            <a:prstDash val="solid"/>
            <a:round/>
            <a:headEnd len="med" w="med" type="none"/>
            <a:tailEnd len="med" w="med" type="none"/>
          </a:ln>
        </p:spPr>
      </p:cxnSp>
      <p:sp>
        <p:nvSpPr>
          <p:cNvPr id="653" name="Google Shape;653;p30"/>
          <p:cNvSpPr txBox="1"/>
          <p:nvPr/>
        </p:nvSpPr>
        <p:spPr>
          <a:xfrm>
            <a:off x="545050" y="1677450"/>
            <a:ext cx="7842300" cy="2778000"/>
          </a:xfrm>
          <a:prstGeom prst="rect">
            <a:avLst/>
          </a:prstGeom>
          <a:solidFill>
            <a:schemeClr val="accent4"/>
          </a:solid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Inclusive Sans"/>
              <a:buChar char="❏"/>
            </a:pPr>
            <a:r>
              <a:rPr b="1" lang="en" sz="1500">
                <a:latin typeface="Inclusive Sans"/>
                <a:ea typeface="Inclusive Sans"/>
                <a:cs typeface="Inclusive Sans"/>
                <a:sym typeface="Inclusive Sans"/>
              </a:rPr>
              <a:t>Cadence offers a purpose-driven alternative to social platforms</a:t>
            </a:r>
            <a:endParaRPr b="1" sz="1500">
              <a:latin typeface="Inclusive Sans"/>
              <a:ea typeface="Inclusive Sans"/>
              <a:cs typeface="Inclusive Sans"/>
              <a:sym typeface="Inclusive Sans"/>
            </a:endParaRPr>
          </a:p>
          <a:p>
            <a:pPr indent="0" lvl="0" marL="457200" rtl="0" algn="l">
              <a:spcBef>
                <a:spcPts val="0"/>
              </a:spcBef>
              <a:spcAft>
                <a:spcPts val="0"/>
              </a:spcAft>
              <a:buNone/>
            </a:pPr>
            <a:r>
              <a:t/>
            </a:r>
            <a:endParaRPr sz="1500">
              <a:latin typeface="Inclusive Sans"/>
              <a:ea typeface="Inclusive Sans"/>
              <a:cs typeface="Inclusive Sans"/>
              <a:sym typeface="Inclusive Sans"/>
            </a:endParaRPr>
          </a:p>
          <a:p>
            <a:pPr indent="-323850" lvl="0" marL="457200" rtl="0" algn="l">
              <a:spcBef>
                <a:spcPts val="0"/>
              </a:spcBef>
              <a:spcAft>
                <a:spcPts val="0"/>
              </a:spcAft>
              <a:buSzPts val="1500"/>
              <a:buFont typeface="Inclusive Sans"/>
              <a:buChar char="❏"/>
            </a:pPr>
            <a:r>
              <a:rPr b="1" lang="en" sz="1500">
                <a:latin typeface="Inclusive Sans"/>
                <a:ea typeface="Inclusive Sans"/>
                <a:cs typeface="Inclusive Sans"/>
                <a:sym typeface="Inclusive Sans"/>
              </a:rPr>
              <a:t>Focuses on:</a:t>
            </a:r>
            <a:endParaRPr b="1" sz="1500">
              <a:latin typeface="Inclusive Sans"/>
              <a:ea typeface="Inclusive Sans"/>
              <a:cs typeface="Inclusive Sans"/>
              <a:sym typeface="Inclusive Sans"/>
            </a:endParaRPr>
          </a:p>
          <a:p>
            <a:pPr indent="0" lvl="0" marL="457200" rtl="0" algn="l">
              <a:spcBef>
                <a:spcPts val="0"/>
              </a:spcBef>
              <a:spcAft>
                <a:spcPts val="0"/>
              </a:spcAft>
              <a:buNone/>
            </a:pPr>
            <a:r>
              <a:t/>
            </a:r>
            <a:endParaRPr sz="1500">
              <a:latin typeface="Inclusive Sans"/>
              <a:ea typeface="Inclusive Sans"/>
              <a:cs typeface="Inclusive Sans"/>
              <a:sym typeface="Inclusive Sans"/>
            </a:endParaRPr>
          </a:p>
          <a:p>
            <a:pPr indent="-323850" lvl="0" marL="914400" rtl="0" algn="l">
              <a:lnSpc>
                <a:spcPct val="50000"/>
              </a:lnSpc>
              <a:spcBef>
                <a:spcPts val="0"/>
              </a:spcBef>
              <a:spcAft>
                <a:spcPts val="0"/>
              </a:spcAft>
              <a:buSzPts val="1500"/>
              <a:buFont typeface="Inclusive Sans"/>
              <a:buChar char="●"/>
            </a:pPr>
            <a:r>
              <a:rPr lang="en" sz="1500">
                <a:latin typeface="Inclusive Sans"/>
                <a:ea typeface="Inclusive Sans"/>
                <a:cs typeface="Inclusive Sans"/>
                <a:sym typeface="Inclusive Sans"/>
              </a:rPr>
              <a:t>Productivity</a:t>
            </a:r>
            <a:br>
              <a:rPr lang="en" sz="1500">
                <a:latin typeface="Inclusive Sans"/>
                <a:ea typeface="Inclusive Sans"/>
                <a:cs typeface="Inclusive Sans"/>
                <a:sym typeface="Inclusive Sans"/>
              </a:rPr>
            </a:br>
            <a:endParaRPr sz="1500">
              <a:latin typeface="Inclusive Sans"/>
              <a:ea typeface="Inclusive Sans"/>
              <a:cs typeface="Inclusive Sans"/>
              <a:sym typeface="Inclusive Sans"/>
            </a:endParaRPr>
          </a:p>
          <a:p>
            <a:pPr indent="-323850" lvl="0" marL="914400" rtl="0" algn="l">
              <a:lnSpc>
                <a:spcPct val="50000"/>
              </a:lnSpc>
              <a:spcBef>
                <a:spcPts val="0"/>
              </a:spcBef>
              <a:spcAft>
                <a:spcPts val="0"/>
              </a:spcAft>
              <a:buSzPts val="1500"/>
              <a:buFont typeface="Inclusive Sans"/>
              <a:buChar char="●"/>
            </a:pPr>
            <a:r>
              <a:rPr lang="en" sz="1500">
                <a:latin typeface="Inclusive Sans"/>
                <a:ea typeface="Inclusive Sans"/>
                <a:cs typeface="Inclusive Sans"/>
                <a:sym typeface="Inclusive Sans"/>
              </a:rPr>
              <a:t>Shared presence</a:t>
            </a:r>
            <a:br>
              <a:rPr lang="en" sz="1500">
                <a:latin typeface="Inclusive Sans"/>
                <a:ea typeface="Inclusive Sans"/>
                <a:cs typeface="Inclusive Sans"/>
                <a:sym typeface="Inclusive Sans"/>
              </a:rPr>
            </a:br>
            <a:endParaRPr sz="1500">
              <a:latin typeface="Inclusive Sans"/>
              <a:ea typeface="Inclusive Sans"/>
              <a:cs typeface="Inclusive Sans"/>
              <a:sym typeface="Inclusive Sans"/>
            </a:endParaRPr>
          </a:p>
          <a:p>
            <a:pPr indent="-323850" lvl="0" marL="914400" rtl="0" algn="l">
              <a:lnSpc>
                <a:spcPct val="50000"/>
              </a:lnSpc>
              <a:spcBef>
                <a:spcPts val="0"/>
              </a:spcBef>
              <a:spcAft>
                <a:spcPts val="0"/>
              </a:spcAft>
              <a:buSzPts val="1500"/>
              <a:buFont typeface="Inclusive Sans"/>
              <a:buChar char="●"/>
            </a:pPr>
            <a:r>
              <a:rPr lang="en" sz="1500">
                <a:latin typeface="Inclusive Sans"/>
                <a:ea typeface="Inclusive Sans"/>
                <a:cs typeface="Inclusive Sans"/>
                <a:sym typeface="Inclusive Sans"/>
              </a:rPr>
              <a:t>Synchronized activity</a:t>
            </a:r>
            <a:endParaRPr sz="1500">
              <a:latin typeface="Inclusive Sans"/>
              <a:ea typeface="Inclusive Sans"/>
              <a:cs typeface="Inclusive Sans"/>
              <a:sym typeface="Inclusive Sans"/>
            </a:endParaRPr>
          </a:p>
          <a:p>
            <a:pPr indent="0" lvl="0" marL="914400" rtl="0" algn="l">
              <a:lnSpc>
                <a:spcPct val="50000"/>
              </a:lnSpc>
              <a:spcBef>
                <a:spcPts val="0"/>
              </a:spcBef>
              <a:spcAft>
                <a:spcPts val="0"/>
              </a:spcAft>
              <a:buNone/>
            </a:pPr>
            <a:r>
              <a:t/>
            </a:r>
            <a:endParaRPr sz="1500">
              <a:latin typeface="Inclusive Sans"/>
              <a:ea typeface="Inclusive Sans"/>
              <a:cs typeface="Inclusive Sans"/>
              <a:sym typeface="Inclusive Sans"/>
            </a:endParaRPr>
          </a:p>
          <a:p>
            <a:pPr indent="0" lvl="0" marL="914400" rtl="0" algn="l">
              <a:lnSpc>
                <a:spcPct val="50000"/>
              </a:lnSpc>
              <a:spcBef>
                <a:spcPts val="0"/>
              </a:spcBef>
              <a:spcAft>
                <a:spcPts val="0"/>
              </a:spcAft>
              <a:buNone/>
            </a:pPr>
            <a:r>
              <a:t/>
            </a:r>
            <a:endParaRPr sz="1500">
              <a:latin typeface="Inclusive Sans"/>
              <a:ea typeface="Inclusive Sans"/>
              <a:cs typeface="Inclusive Sans"/>
              <a:sym typeface="Inclusive Sans"/>
            </a:endParaRPr>
          </a:p>
          <a:p>
            <a:pPr indent="-323850" lvl="0" marL="457200" rtl="0" algn="l">
              <a:lnSpc>
                <a:spcPct val="50000"/>
              </a:lnSpc>
              <a:spcBef>
                <a:spcPts val="0"/>
              </a:spcBef>
              <a:spcAft>
                <a:spcPts val="0"/>
              </a:spcAft>
              <a:buSzPts val="1500"/>
              <a:buFont typeface="Inclusive Sans"/>
              <a:buChar char="❏"/>
            </a:pPr>
            <a:r>
              <a:rPr b="1" lang="en" sz="1500">
                <a:latin typeface="Inclusive Sans"/>
                <a:ea typeface="Inclusive Sans"/>
                <a:cs typeface="Inclusive Sans"/>
                <a:sym typeface="Inclusive Sans"/>
              </a:rPr>
              <a:t>Serve as both</a:t>
            </a:r>
            <a:endParaRPr b="1" sz="1500">
              <a:latin typeface="Inclusive Sans"/>
              <a:ea typeface="Inclusive Sans"/>
              <a:cs typeface="Inclusive Sans"/>
              <a:sym typeface="Inclusive Sans"/>
            </a:endParaRPr>
          </a:p>
          <a:p>
            <a:pPr indent="0" lvl="0" marL="1371600" rtl="0" algn="l">
              <a:lnSpc>
                <a:spcPct val="50000"/>
              </a:lnSpc>
              <a:spcBef>
                <a:spcPts val="0"/>
              </a:spcBef>
              <a:spcAft>
                <a:spcPts val="0"/>
              </a:spcAft>
              <a:buNone/>
            </a:pPr>
            <a:r>
              <a:t/>
            </a:r>
            <a:endParaRPr b="1" sz="1500">
              <a:latin typeface="Inclusive Sans"/>
              <a:ea typeface="Inclusive Sans"/>
              <a:cs typeface="Inclusive Sans"/>
              <a:sym typeface="Inclusive Sans"/>
            </a:endParaRPr>
          </a:p>
          <a:p>
            <a:pPr indent="-323850" lvl="0" marL="457200" rtl="0" algn="l">
              <a:lnSpc>
                <a:spcPct val="50000"/>
              </a:lnSpc>
              <a:spcBef>
                <a:spcPts val="0"/>
              </a:spcBef>
              <a:spcAft>
                <a:spcPts val="0"/>
              </a:spcAft>
              <a:buSzPts val="1500"/>
              <a:buFont typeface="Inclusive Sans"/>
              <a:buChar char="●"/>
            </a:pPr>
            <a:r>
              <a:rPr lang="en" sz="1500">
                <a:latin typeface="Inclusive Sans"/>
                <a:ea typeface="Inclusive Sans"/>
                <a:cs typeface="Inclusive Sans"/>
                <a:sym typeface="Inclusive Sans"/>
              </a:rPr>
              <a:t>A functional productivity too</a:t>
            </a:r>
            <a:r>
              <a:rPr lang="en" sz="1500">
                <a:latin typeface="Inclusive Sans"/>
                <a:ea typeface="Inclusive Sans"/>
                <a:cs typeface="Inclusive Sans"/>
                <a:sym typeface="Inclusive Sans"/>
              </a:rPr>
              <a:t>l</a:t>
            </a:r>
            <a:br>
              <a:rPr lang="en" sz="1500">
                <a:latin typeface="Inclusive Sans"/>
                <a:ea typeface="Inclusive Sans"/>
                <a:cs typeface="Inclusive Sans"/>
                <a:sym typeface="Inclusive Sans"/>
              </a:rPr>
            </a:br>
            <a:r>
              <a:rPr lang="en" sz="1500">
                <a:latin typeface="Inclusive Sans"/>
                <a:ea typeface="Inclusive Sans"/>
                <a:cs typeface="Inclusive Sans"/>
                <a:sym typeface="Inclusive Sans"/>
              </a:rPr>
              <a:t> </a:t>
            </a:r>
            <a:endParaRPr sz="1500">
              <a:latin typeface="Inclusive Sans"/>
              <a:ea typeface="Inclusive Sans"/>
              <a:cs typeface="Inclusive Sans"/>
              <a:sym typeface="Inclusive Sans"/>
            </a:endParaRPr>
          </a:p>
          <a:p>
            <a:pPr indent="-323850" lvl="0" marL="457200" rtl="0" algn="l">
              <a:lnSpc>
                <a:spcPct val="50000"/>
              </a:lnSpc>
              <a:spcBef>
                <a:spcPts val="0"/>
              </a:spcBef>
              <a:spcAft>
                <a:spcPts val="0"/>
              </a:spcAft>
              <a:buSzPts val="1500"/>
              <a:buFont typeface="Inclusive Sans"/>
              <a:buChar char="●"/>
            </a:pPr>
            <a:r>
              <a:rPr lang="en" sz="1500">
                <a:latin typeface="Inclusive Sans"/>
                <a:ea typeface="Inclusive Sans"/>
                <a:cs typeface="Inclusive Sans"/>
                <a:sym typeface="Inclusive Sans"/>
              </a:rPr>
              <a:t>An academic demonstration of real-time web systems</a:t>
            </a:r>
            <a:endParaRPr sz="1500">
              <a:latin typeface="Inclusive Sans"/>
              <a:ea typeface="Inclusive Sans"/>
              <a:cs typeface="Inclusive Sans"/>
              <a:sym typeface="Inclusive Sans"/>
            </a:endParaRPr>
          </a:p>
          <a:p>
            <a:pPr indent="0" lvl="0" marL="1371600" rtl="0" algn="l">
              <a:lnSpc>
                <a:spcPct val="50000"/>
              </a:lnSpc>
              <a:spcBef>
                <a:spcPts val="0"/>
              </a:spcBef>
              <a:spcAft>
                <a:spcPts val="0"/>
              </a:spcAft>
              <a:buNone/>
            </a:pPr>
            <a:r>
              <a:t/>
            </a:r>
            <a:endParaRPr b="1" sz="1500">
              <a:latin typeface="Inclusive Sans"/>
              <a:ea typeface="Inclusive Sans"/>
              <a:cs typeface="Inclusive Sans"/>
              <a:sym typeface="Inclusive Sans"/>
            </a:endParaRPr>
          </a:p>
          <a:p>
            <a:pPr indent="0" lvl="0" marL="0" rtl="0" algn="l">
              <a:spcBef>
                <a:spcPts val="0"/>
              </a:spcBef>
              <a:spcAft>
                <a:spcPts val="0"/>
              </a:spcAft>
              <a:buNone/>
            </a:pPr>
            <a:r>
              <a:t/>
            </a:r>
            <a:endParaRPr sz="1500">
              <a:latin typeface="Inclusive Sans"/>
              <a:ea typeface="Inclusive Sans"/>
              <a:cs typeface="Inclusive Sans"/>
              <a:sym typeface="Inclusiv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960F"/>
        </a:solidFill>
      </p:bgPr>
    </p:bg>
    <p:spTree>
      <p:nvGrpSpPr>
        <p:cNvPr id="455" name="Shape 455"/>
        <p:cNvGrpSpPr/>
        <p:nvPr/>
      </p:nvGrpSpPr>
      <p:grpSpPr>
        <a:xfrm>
          <a:off x="0" y="0"/>
          <a:ext cx="0" cy="0"/>
          <a:chOff x="0" y="0"/>
          <a:chExt cx="0" cy="0"/>
        </a:xfrm>
      </p:grpSpPr>
      <p:sp>
        <p:nvSpPr>
          <p:cNvPr id="456" name="Google Shape;456;p19"/>
          <p:cNvSpPr/>
          <p:nvPr/>
        </p:nvSpPr>
        <p:spPr>
          <a:xfrm>
            <a:off x="7506393" y="-323183"/>
            <a:ext cx="1942113" cy="1917396"/>
          </a:xfrm>
          <a:custGeom>
            <a:rect b="b" l="l" r="r" t="t"/>
            <a:pathLst>
              <a:path extrusionOk="0" h="3834792" w="3884227">
                <a:moveTo>
                  <a:pt x="0" y="0"/>
                </a:moveTo>
                <a:lnTo>
                  <a:pt x="3884227" y="0"/>
                </a:lnTo>
                <a:lnTo>
                  <a:pt x="3884227" y="3834792"/>
                </a:lnTo>
                <a:lnTo>
                  <a:pt x="0" y="3834792"/>
                </a:lnTo>
                <a:lnTo>
                  <a:pt x="0" y="0"/>
                </a:lnTo>
                <a:close/>
              </a:path>
            </a:pathLst>
          </a:custGeom>
          <a:blipFill rotWithShape="1">
            <a:blip r:embed="rId3">
              <a:alphaModFix/>
            </a:blip>
            <a:stretch>
              <a:fillRect b="0" l="0" r="0" t="0"/>
            </a:stretch>
          </a:blipFill>
          <a:ln>
            <a:noFill/>
          </a:ln>
        </p:spPr>
      </p:sp>
      <p:sp>
        <p:nvSpPr>
          <p:cNvPr id="457" name="Google Shape;457;p19"/>
          <p:cNvSpPr/>
          <p:nvPr/>
        </p:nvSpPr>
        <p:spPr>
          <a:xfrm rot="1100666">
            <a:off x="-232531" y="271118"/>
            <a:ext cx="1872520" cy="1254330"/>
          </a:xfrm>
          <a:custGeom>
            <a:rect b="b" l="l" r="r" t="t"/>
            <a:pathLst>
              <a:path extrusionOk="0" h="2510418" w="3741815">
                <a:moveTo>
                  <a:pt x="0" y="0"/>
                </a:moveTo>
                <a:lnTo>
                  <a:pt x="3741814" y="0"/>
                </a:lnTo>
                <a:lnTo>
                  <a:pt x="3741814" y="2510417"/>
                </a:lnTo>
                <a:lnTo>
                  <a:pt x="0" y="2510417"/>
                </a:lnTo>
                <a:lnTo>
                  <a:pt x="0" y="0"/>
                </a:lnTo>
                <a:close/>
              </a:path>
            </a:pathLst>
          </a:custGeom>
          <a:blipFill rotWithShape="1">
            <a:blip r:embed="rId4">
              <a:alphaModFix/>
            </a:blip>
            <a:stretch>
              <a:fillRect b="0" l="0" r="0" t="0"/>
            </a:stretch>
          </a:blipFill>
          <a:ln>
            <a:noFill/>
          </a:ln>
        </p:spPr>
      </p:sp>
      <p:sp>
        <p:nvSpPr>
          <p:cNvPr id="458" name="Google Shape;458;p19"/>
          <p:cNvSpPr txBox="1"/>
          <p:nvPr/>
        </p:nvSpPr>
        <p:spPr>
          <a:xfrm>
            <a:off x="2423420" y="735527"/>
            <a:ext cx="42972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5000"/>
              <a:buFont typeface="Arial"/>
              <a:buNone/>
            </a:pPr>
            <a:r>
              <a:rPr b="0" i="0" lang="en" sz="5000" u="none" cap="none" strike="noStrike">
                <a:solidFill>
                  <a:srgbClr val="FAEADD"/>
                </a:solidFill>
                <a:latin typeface="Martel"/>
                <a:ea typeface="Martel"/>
                <a:cs typeface="Martel"/>
                <a:sym typeface="Martel"/>
              </a:rPr>
              <a:t>Contents</a:t>
            </a:r>
            <a:endParaRPr b="0" i="0" sz="700" u="none" cap="none" strike="noStrike">
              <a:solidFill>
                <a:srgbClr val="000000"/>
              </a:solidFill>
              <a:latin typeface="Arial"/>
              <a:ea typeface="Arial"/>
              <a:cs typeface="Arial"/>
              <a:sym typeface="Arial"/>
            </a:endParaRPr>
          </a:p>
        </p:txBody>
      </p:sp>
      <p:sp>
        <p:nvSpPr>
          <p:cNvPr id="459" name="Google Shape;459;p19"/>
          <p:cNvSpPr txBox="1"/>
          <p:nvPr/>
        </p:nvSpPr>
        <p:spPr>
          <a:xfrm>
            <a:off x="376375" y="2853163"/>
            <a:ext cx="1258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0C0C0C"/>
                </a:solidFill>
                <a:latin typeface="Inclusive Sans"/>
                <a:ea typeface="Inclusive Sans"/>
                <a:cs typeface="Inclusive Sans"/>
                <a:sym typeface="Inclusive Sans"/>
              </a:rPr>
              <a:t>Problem</a:t>
            </a:r>
            <a:r>
              <a:rPr b="1" lang="en" sz="1200">
                <a:solidFill>
                  <a:srgbClr val="0C0C0C"/>
                </a:solidFill>
                <a:latin typeface="Inclusive Sans"/>
                <a:ea typeface="Inclusive Sans"/>
                <a:cs typeface="Inclusive Sans"/>
                <a:sym typeface="Inclusive Sans"/>
              </a:rPr>
              <a:t> Statement</a:t>
            </a:r>
            <a:endParaRPr b="1" sz="1200">
              <a:solidFill>
                <a:srgbClr val="0C0C0C"/>
              </a:solidFill>
              <a:latin typeface="Inclusive Sans"/>
              <a:ea typeface="Inclusive Sans"/>
              <a:cs typeface="Inclusive Sans"/>
              <a:sym typeface="Inclusive Sans"/>
            </a:endParaRPr>
          </a:p>
        </p:txBody>
      </p:sp>
      <p:sp>
        <p:nvSpPr>
          <p:cNvPr id="460" name="Google Shape;460;p19"/>
          <p:cNvSpPr txBox="1"/>
          <p:nvPr/>
        </p:nvSpPr>
        <p:spPr>
          <a:xfrm>
            <a:off x="7475800" y="2853150"/>
            <a:ext cx="1258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0C0C0C"/>
                </a:solidFill>
                <a:latin typeface="Inclusive Sans"/>
                <a:ea typeface="Inclusive Sans"/>
                <a:cs typeface="Inclusive Sans"/>
                <a:sym typeface="Inclusive Sans"/>
              </a:rPr>
              <a:t>Conclusion</a:t>
            </a:r>
            <a:endParaRPr b="1" sz="1200">
              <a:solidFill>
                <a:srgbClr val="0C0C0C"/>
              </a:solidFill>
              <a:latin typeface="Inclusive Sans"/>
              <a:ea typeface="Inclusive Sans"/>
              <a:cs typeface="Inclusive Sans"/>
              <a:sym typeface="Inclusive Sans"/>
            </a:endParaRPr>
          </a:p>
        </p:txBody>
      </p:sp>
      <p:grpSp>
        <p:nvGrpSpPr>
          <p:cNvPr id="461" name="Google Shape;461;p19"/>
          <p:cNvGrpSpPr/>
          <p:nvPr/>
        </p:nvGrpSpPr>
        <p:grpSpPr>
          <a:xfrm>
            <a:off x="376375" y="1921038"/>
            <a:ext cx="1258500" cy="902350"/>
            <a:chOff x="1209150" y="2242475"/>
            <a:chExt cx="1258500" cy="902350"/>
          </a:xfrm>
        </p:grpSpPr>
        <p:sp>
          <p:nvSpPr>
            <p:cNvPr id="462" name="Google Shape;462;p19"/>
            <p:cNvSpPr/>
            <p:nvPr/>
          </p:nvSpPr>
          <p:spPr>
            <a:xfrm>
              <a:off x="1230200" y="2242475"/>
              <a:ext cx="411300" cy="81600"/>
            </a:xfrm>
            <a:prstGeom prst="round2SameRect">
              <a:avLst>
                <a:gd fmla="val 50000" name="adj1"/>
                <a:gd fmla="val 0" name="adj2"/>
              </a:avLst>
            </a:prstGeom>
            <a:solidFill>
              <a:srgbClr val="FFC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3" name="Google Shape;463;p19"/>
            <p:cNvSpPr/>
            <p:nvPr/>
          </p:nvSpPr>
          <p:spPr>
            <a:xfrm>
              <a:off x="1209150" y="2318025"/>
              <a:ext cx="1258500" cy="826800"/>
            </a:xfrm>
            <a:prstGeom prst="roundRect">
              <a:avLst>
                <a:gd fmla="val 5261" name="adj"/>
              </a:avLst>
            </a:prstGeom>
            <a:solidFill>
              <a:srgbClr val="FFC6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64" name="Google Shape;464;p19"/>
            <p:cNvCxnSpPr/>
            <p:nvPr/>
          </p:nvCxnSpPr>
          <p:spPr>
            <a:xfrm>
              <a:off x="1209990" y="3091250"/>
              <a:ext cx="1256700" cy="0"/>
            </a:xfrm>
            <a:prstGeom prst="straightConnector1">
              <a:avLst/>
            </a:prstGeom>
            <a:noFill/>
            <a:ln cap="flat" cmpd="sng" w="9525">
              <a:solidFill>
                <a:srgbClr val="FFC600"/>
              </a:solidFill>
              <a:prstDash val="solid"/>
              <a:round/>
              <a:headEnd len="med" w="med" type="none"/>
              <a:tailEnd len="med" w="med" type="none"/>
            </a:ln>
            <a:effectLst>
              <a:outerShdw blurRad="57150" rotWithShape="0" algn="bl" dir="5400000" dist="19050">
                <a:srgbClr val="000000">
                  <a:alpha val="30000"/>
                </a:srgbClr>
              </a:outerShdw>
            </a:effectLst>
          </p:spPr>
        </p:cxnSp>
      </p:grpSp>
      <p:sp>
        <p:nvSpPr>
          <p:cNvPr id="465" name="Google Shape;465;p19"/>
          <p:cNvSpPr txBox="1"/>
          <p:nvPr/>
        </p:nvSpPr>
        <p:spPr>
          <a:xfrm>
            <a:off x="5821913" y="3884400"/>
            <a:ext cx="1258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0C0C0C"/>
                </a:solidFill>
                <a:latin typeface="Inclusive Sans"/>
                <a:ea typeface="Inclusive Sans"/>
                <a:cs typeface="Inclusive Sans"/>
                <a:sym typeface="Inclusive Sans"/>
              </a:rPr>
              <a:t>Tools &amp; Technology</a:t>
            </a:r>
            <a:endParaRPr b="1" sz="1200">
              <a:solidFill>
                <a:srgbClr val="0C0C0C"/>
              </a:solidFill>
              <a:latin typeface="Inclusive Sans"/>
              <a:ea typeface="Inclusive Sans"/>
              <a:cs typeface="Inclusive Sans"/>
              <a:sym typeface="Inclusive Sans"/>
            </a:endParaRPr>
          </a:p>
        </p:txBody>
      </p:sp>
      <p:sp>
        <p:nvSpPr>
          <p:cNvPr id="466" name="Google Shape;466;p19"/>
          <p:cNvSpPr txBox="1"/>
          <p:nvPr/>
        </p:nvSpPr>
        <p:spPr>
          <a:xfrm>
            <a:off x="4068513" y="2853150"/>
            <a:ext cx="1258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0C0C0C"/>
                </a:solidFill>
                <a:latin typeface="Inclusive Sans"/>
                <a:ea typeface="Inclusive Sans"/>
                <a:cs typeface="Inclusive Sans"/>
                <a:sym typeface="Inclusive Sans"/>
              </a:rPr>
              <a:t>Methodology</a:t>
            </a:r>
            <a:endParaRPr b="1" sz="1200">
              <a:solidFill>
                <a:srgbClr val="0C0C0C"/>
              </a:solidFill>
              <a:latin typeface="Inclusive Sans"/>
              <a:ea typeface="Inclusive Sans"/>
              <a:cs typeface="Inclusive Sans"/>
              <a:sym typeface="Inclusive Sans"/>
            </a:endParaRPr>
          </a:p>
        </p:txBody>
      </p:sp>
      <p:sp>
        <p:nvSpPr>
          <p:cNvPr id="467" name="Google Shape;467;p19"/>
          <p:cNvSpPr txBox="1"/>
          <p:nvPr/>
        </p:nvSpPr>
        <p:spPr>
          <a:xfrm>
            <a:off x="2189488" y="3973125"/>
            <a:ext cx="1454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0C0C0C"/>
                </a:solidFill>
                <a:latin typeface="Inclusive Sans"/>
                <a:ea typeface="Inclusive Sans"/>
                <a:cs typeface="Inclusive Sans"/>
                <a:sym typeface="Inclusive Sans"/>
              </a:rPr>
              <a:t>Features</a:t>
            </a:r>
            <a:endParaRPr b="1" sz="1200">
              <a:solidFill>
                <a:srgbClr val="0C0C0C"/>
              </a:solidFill>
              <a:latin typeface="Inclusive Sans"/>
              <a:ea typeface="Inclusive Sans"/>
              <a:cs typeface="Inclusive Sans"/>
              <a:sym typeface="Inclusive Sans"/>
            </a:endParaRPr>
          </a:p>
          <a:p>
            <a:pPr indent="0" lvl="0" marL="0" rtl="0" algn="ctr">
              <a:spcBef>
                <a:spcPts val="0"/>
              </a:spcBef>
              <a:spcAft>
                <a:spcPts val="0"/>
              </a:spcAft>
              <a:buNone/>
            </a:pPr>
            <a:r>
              <a:t/>
            </a:r>
            <a:endParaRPr b="1" sz="1200">
              <a:solidFill>
                <a:srgbClr val="0C0C0C"/>
              </a:solidFill>
              <a:latin typeface="Inclusive Sans"/>
              <a:ea typeface="Inclusive Sans"/>
              <a:cs typeface="Inclusive Sans"/>
              <a:sym typeface="Inclusive Sans"/>
            </a:endParaRPr>
          </a:p>
        </p:txBody>
      </p:sp>
      <p:grpSp>
        <p:nvGrpSpPr>
          <p:cNvPr id="468" name="Google Shape;468;p19"/>
          <p:cNvGrpSpPr/>
          <p:nvPr/>
        </p:nvGrpSpPr>
        <p:grpSpPr>
          <a:xfrm>
            <a:off x="7475796" y="1940938"/>
            <a:ext cx="1258500" cy="902350"/>
            <a:chOff x="2998000" y="2242475"/>
            <a:chExt cx="1258500" cy="902350"/>
          </a:xfrm>
        </p:grpSpPr>
        <p:sp>
          <p:nvSpPr>
            <p:cNvPr id="469" name="Google Shape;469;p19"/>
            <p:cNvSpPr/>
            <p:nvPr/>
          </p:nvSpPr>
          <p:spPr>
            <a:xfrm>
              <a:off x="3019050" y="2242475"/>
              <a:ext cx="411300" cy="81600"/>
            </a:xfrm>
            <a:prstGeom prst="round2SameRect">
              <a:avLst>
                <a:gd fmla="val 50000" name="adj1"/>
                <a:gd fmla="val 0" name="adj2"/>
              </a:avLst>
            </a:prstGeom>
            <a:solidFill>
              <a:srgbClr val="119B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0" name="Google Shape;470;p19"/>
            <p:cNvSpPr/>
            <p:nvPr/>
          </p:nvSpPr>
          <p:spPr>
            <a:xfrm>
              <a:off x="2998000" y="2318025"/>
              <a:ext cx="1258500" cy="826800"/>
            </a:xfrm>
            <a:prstGeom prst="roundRect">
              <a:avLst>
                <a:gd fmla="val 5261" name="adj"/>
              </a:avLst>
            </a:prstGeom>
            <a:solidFill>
              <a:srgbClr val="119B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71" name="Google Shape;471;p19"/>
            <p:cNvCxnSpPr/>
            <p:nvPr/>
          </p:nvCxnSpPr>
          <p:spPr>
            <a:xfrm>
              <a:off x="2998840" y="3091250"/>
              <a:ext cx="1256700" cy="0"/>
            </a:xfrm>
            <a:prstGeom prst="straightConnector1">
              <a:avLst/>
            </a:prstGeom>
            <a:noFill/>
            <a:ln cap="flat" cmpd="sng" w="9525">
              <a:solidFill>
                <a:srgbClr val="119BFE"/>
              </a:solidFill>
              <a:prstDash val="solid"/>
              <a:round/>
              <a:headEnd len="med" w="med" type="none"/>
              <a:tailEnd len="med" w="med" type="none"/>
            </a:ln>
            <a:effectLst>
              <a:outerShdw blurRad="57150" rotWithShape="0" algn="bl" dir="5400000" dist="19050">
                <a:srgbClr val="000000">
                  <a:alpha val="30000"/>
                </a:srgbClr>
              </a:outerShdw>
            </a:effectLst>
          </p:spPr>
        </p:cxnSp>
      </p:grpSp>
      <p:grpSp>
        <p:nvGrpSpPr>
          <p:cNvPr id="472" name="Google Shape;472;p19"/>
          <p:cNvGrpSpPr/>
          <p:nvPr/>
        </p:nvGrpSpPr>
        <p:grpSpPr>
          <a:xfrm>
            <a:off x="5849725" y="2982050"/>
            <a:ext cx="1258500" cy="902350"/>
            <a:chOff x="6575700" y="2242475"/>
            <a:chExt cx="1258500" cy="902350"/>
          </a:xfrm>
        </p:grpSpPr>
        <p:sp>
          <p:nvSpPr>
            <p:cNvPr id="473" name="Google Shape;473;p19"/>
            <p:cNvSpPr/>
            <p:nvPr/>
          </p:nvSpPr>
          <p:spPr>
            <a:xfrm>
              <a:off x="6596750" y="2242475"/>
              <a:ext cx="411300" cy="816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4" name="Google Shape;474;p19"/>
            <p:cNvSpPr/>
            <p:nvPr/>
          </p:nvSpPr>
          <p:spPr>
            <a:xfrm>
              <a:off x="6575700" y="2318025"/>
              <a:ext cx="1258500" cy="826800"/>
            </a:xfrm>
            <a:prstGeom prst="roundRect">
              <a:avLst>
                <a:gd fmla="val 5261"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75" name="Google Shape;475;p19"/>
            <p:cNvCxnSpPr/>
            <p:nvPr/>
          </p:nvCxnSpPr>
          <p:spPr>
            <a:xfrm>
              <a:off x="6576540" y="3091250"/>
              <a:ext cx="1256700" cy="0"/>
            </a:xfrm>
            <a:prstGeom prst="straightConnector1">
              <a:avLst/>
            </a:prstGeom>
            <a:noFill/>
            <a:ln cap="flat" cmpd="sng" w="9525">
              <a:solidFill>
                <a:schemeClr val="accent4"/>
              </a:solidFill>
              <a:prstDash val="solid"/>
              <a:round/>
              <a:headEnd len="med" w="med" type="none"/>
              <a:tailEnd len="med" w="med" type="none"/>
            </a:ln>
            <a:effectLst>
              <a:outerShdw blurRad="57150" rotWithShape="0" algn="bl" dir="5400000" dist="19050">
                <a:srgbClr val="000000">
                  <a:alpha val="30000"/>
                </a:srgbClr>
              </a:outerShdw>
            </a:effectLst>
          </p:spPr>
        </p:cxnSp>
      </p:grpSp>
      <p:grpSp>
        <p:nvGrpSpPr>
          <p:cNvPr id="476" name="Google Shape;476;p19"/>
          <p:cNvGrpSpPr/>
          <p:nvPr/>
        </p:nvGrpSpPr>
        <p:grpSpPr>
          <a:xfrm>
            <a:off x="4072163" y="1940938"/>
            <a:ext cx="1258500" cy="902350"/>
            <a:chOff x="6575700" y="2242475"/>
            <a:chExt cx="1258500" cy="902350"/>
          </a:xfrm>
        </p:grpSpPr>
        <p:sp>
          <p:nvSpPr>
            <p:cNvPr id="477" name="Google Shape;477;p19"/>
            <p:cNvSpPr/>
            <p:nvPr/>
          </p:nvSpPr>
          <p:spPr>
            <a:xfrm>
              <a:off x="6596750" y="2242475"/>
              <a:ext cx="411300" cy="816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8" name="Google Shape;478;p19"/>
            <p:cNvSpPr/>
            <p:nvPr/>
          </p:nvSpPr>
          <p:spPr>
            <a:xfrm>
              <a:off x="6575700" y="2318025"/>
              <a:ext cx="1258500" cy="826800"/>
            </a:xfrm>
            <a:prstGeom prst="roundRect">
              <a:avLst>
                <a:gd fmla="val 5261"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79" name="Google Shape;479;p19"/>
            <p:cNvCxnSpPr/>
            <p:nvPr/>
          </p:nvCxnSpPr>
          <p:spPr>
            <a:xfrm>
              <a:off x="6576540" y="3091250"/>
              <a:ext cx="1256700" cy="0"/>
            </a:xfrm>
            <a:prstGeom prst="straightConnector1">
              <a:avLst/>
            </a:prstGeom>
            <a:noFill/>
            <a:ln cap="flat" cmpd="sng" w="9525">
              <a:solidFill>
                <a:schemeClr val="accent4"/>
              </a:solidFill>
              <a:prstDash val="solid"/>
              <a:round/>
              <a:headEnd len="med" w="med" type="none"/>
              <a:tailEnd len="med" w="med" type="none"/>
            </a:ln>
            <a:effectLst>
              <a:outerShdw blurRad="57150" rotWithShape="0" algn="bl" dir="5400000" dist="19050">
                <a:srgbClr val="000000">
                  <a:alpha val="30000"/>
                </a:srgbClr>
              </a:outerShdw>
            </a:effectLst>
          </p:spPr>
        </p:cxnSp>
      </p:grpSp>
      <p:grpSp>
        <p:nvGrpSpPr>
          <p:cNvPr id="480" name="Google Shape;480;p19"/>
          <p:cNvGrpSpPr/>
          <p:nvPr/>
        </p:nvGrpSpPr>
        <p:grpSpPr>
          <a:xfrm>
            <a:off x="2287321" y="3070763"/>
            <a:ext cx="1258500" cy="902350"/>
            <a:chOff x="2998000" y="2242475"/>
            <a:chExt cx="1258500" cy="902350"/>
          </a:xfrm>
        </p:grpSpPr>
        <p:sp>
          <p:nvSpPr>
            <p:cNvPr id="481" name="Google Shape;481;p19"/>
            <p:cNvSpPr/>
            <p:nvPr/>
          </p:nvSpPr>
          <p:spPr>
            <a:xfrm>
              <a:off x="3019050" y="2242475"/>
              <a:ext cx="411300" cy="81600"/>
            </a:xfrm>
            <a:prstGeom prst="round2SameRect">
              <a:avLst>
                <a:gd fmla="val 50000" name="adj1"/>
                <a:gd fmla="val 0" name="adj2"/>
              </a:avLst>
            </a:prstGeom>
            <a:solidFill>
              <a:srgbClr val="119B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2" name="Google Shape;482;p19"/>
            <p:cNvSpPr/>
            <p:nvPr/>
          </p:nvSpPr>
          <p:spPr>
            <a:xfrm>
              <a:off x="2998000" y="2318025"/>
              <a:ext cx="1258500" cy="826800"/>
            </a:xfrm>
            <a:prstGeom prst="roundRect">
              <a:avLst>
                <a:gd fmla="val 5261" name="adj"/>
              </a:avLst>
            </a:prstGeom>
            <a:solidFill>
              <a:srgbClr val="119B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83" name="Google Shape;483;p19"/>
            <p:cNvCxnSpPr/>
            <p:nvPr/>
          </p:nvCxnSpPr>
          <p:spPr>
            <a:xfrm>
              <a:off x="2998840" y="3091250"/>
              <a:ext cx="1256700" cy="0"/>
            </a:xfrm>
            <a:prstGeom prst="straightConnector1">
              <a:avLst/>
            </a:prstGeom>
            <a:noFill/>
            <a:ln cap="flat" cmpd="sng" w="9525">
              <a:solidFill>
                <a:srgbClr val="119BFE"/>
              </a:solidFill>
              <a:prstDash val="solid"/>
              <a:round/>
              <a:headEnd len="med" w="med" type="none"/>
              <a:tailEnd len="med" w="med" type="none"/>
            </a:ln>
            <a:effectLst>
              <a:outerShdw blurRad="57150" rotWithShape="0" algn="bl" dir="5400000" dist="19050">
                <a:srgbClr val="000000">
                  <a:alpha val="30000"/>
                </a:srgbClr>
              </a:outerShdw>
            </a:effectLst>
          </p:spPr>
        </p:cxn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8C5DD"/>
        </a:solidFill>
      </p:bgPr>
    </p:bg>
    <p:spTree>
      <p:nvGrpSpPr>
        <p:cNvPr id="487" name="Shape 487"/>
        <p:cNvGrpSpPr/>
        <p:nvPr/>
      </p:nvGrpSpPr>
      <p:grpSpPr>
        <a:xfrm>
          <a:off x="0" y="0"/>
          <a:ext cx="0" cy="0"/>
          <a:chOff x="0" y="0"/>
          <a:chExt cx="0" cy="0"/>
        </a:xfrm>
      </p:grpSpPr>
      <p:sp>
        <p:nvSpPr>
          <p:cNvPr id="488" name="Google Shape;488;p20"/>
          <p:cNvSpPr/>
          <p:nvPr/>
        </p:nvSpPr>
        <p:spPr>
          <a:xfrm>
            <a:off x="-316873" y="3360397"/>
            <a:ext cx="2327944" cy="1980868"/>
          </a:xfrm>
          <a:custGeom>
            <a:rect b="b" l="l" r="r" t="t"/>
            <a:pathLst>
              <a:path extrusionOk="0" h="3961737" w="4655887">
                <a:moveTo>
                  <a:pt x="0" y="0"/>
                </a:moveTo>
                <a:lnTo>
                  <a:pt x="4655887" y="0"/>
                </a:lnTo>
                <a:lnTo>
                  <a:pt x="4655887" y="3961736"/>
                </a:lnTo>
                <a:lnTo>
                  <a:pt x="0" y="3961736"/>
                </a:lnTo>
                <a:lnTo>
                  <a:pt x="0" y="0"/>
                </a:lnTo>
                <a:close/>
              </a:path>
            </a:pathLst>
          </a:custGeom>
          <a:blipFill rotWithShape="1">
            <a:blip r:embed="rId3">
              <a:alphaModFix/>
            </a:blip>
            <a:stretch>
              <a:fillRect b="0" l="0" r="0" t="0"/>
            </a:stretch>
          </a:blipFill>
          <a:ln>
            <a:noFill/>
          </a:ln>
        </p:spPr>
      </p:sp>
      <p:sp>
        <p:nvSpPr>
          <p:cNvPr id="489" name="Google Shape;489;p20"/>
          <p:cNvSpPr txBox="1"/>
          <p:nvPr/>
        </p:nvSpPr>
        <p:spPr>
          <a:xfrm flipH="1" rot="10800000">
            <a:off x="1439775" y="2374213"/>
            <a:ext cx="5754000" cy="1848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Clr>
                <a:srgbClr val="000000"/>
              </a:buClr>
              <a:buSzPts val="3700"/>
              <a:buFont typeface="Arial"/>
              <a:buNone/>
            </a:pPr>
            <a:r>
              <a:rPr lang="en" sz="1200">
                <a:solidFill>
                  <a:srgbClr val="0D0D0D"/>
                </a:solidFill>
                <a:highlight>
                  <a:srgbClr val="FFFFFF"/>
                </a:highlight>
              </a:rPr>
              <a:t>“</a:t>
            </a:r>
            <a:r>
              <a:rPr lang="en" sz="1200">
                <a:solidFill>
                  <a:srgbClr val="0D0D0D"/>
                </a:solidFill>
                <a:highlight>
                  <a:srgbClr val="FFFFFF"/>
                </a:highlight>
              </a:rPr>
              <a:t>”you</a:t>
            </a:r>
            <a:endParaRPr i="0" sz="1500" u="none" cap="none" strike="noStrike">
              <a:solidFill>
                <a:srgbClr val="000000"/>
              </a:solidFill>
              <a:latin typeface="Comic Sans MS"/>
              <a:ea typeface="Comic Sans MS"/>
              <a:cs typeface="Comic Sans MS"/>
              <a:sym typeface="Comic Sans MS"/>
            </a:endParaRPr>
          </a:p>
        </p:txBody>
      </p:sp>
      <p:grpSp>
        <p:nvGrpSpPr>
          <p:cNvPr id="490" name="Google Shape;490;p20"/>
          <p:cNvGrpSpPr/>
          <p:nvPr/>
        </p:nvGrpSpPr>
        <p:grpSpPr>
          <a:xfrm>
            <a:off x="3098200" y="4123586"/>
            <a:ext cx="3314211" cy="454522"/>
            <a:chOff x="-6" y="0"/>
            <a:chExt cx="1745700" cy="239411"/>
          </a:xfrm>
        </p:grpSpPr>
        <p:sp>
          <p:nvSpPr>
            <p:cNvPr id="491" name="Google Shape;491;p20"/>
            <p:cNvSpPr/>
            <p:nvPr/>
          </p:nvSpPr>
          <p:spPr>
            <a:xfrm>
              <a:off x="0" y="0"/>
              <a:ext cx="1745581" cy="239364"/>
            </a:xfrm>
            <a:custGeom>
              <a:rect b="b" l="l" r="r" t="t"/>
              <a:pathLst>
                <a:path extrusionOk="0" h="239364" w="1745581">
                  <a:moveTo>
                    <a:pt x="40884" y="0"/>
                  </a:moveTo>
                  <a:lnTo>
                    <a:pt x="1704697" y="0"/>
                  </a:lnTo>
                  <a:cubicBezTo>
                    <a:pt x="1727277" y="0"/>
                    <a:pt x="1745581" y="18304"/>
                    <a:pt x="1745581" y="40884"/>
                  </a:cubicBezTo>
                  <a:lnTo>
                    <a:pt x="1745581" y="198481"/>
                  </a:lnTo>
                  <a:cubicBezTo>
                    <a:pt x="1745581" y="209324"/>
                    <a:pt x="1741274" y="219723"/>
                    <a:pt x="1733606" y="227390"/>
                  </a:cubicBezTo>
                  <a:cubicBezTo>
                    <a:pt x="1725939" y="235057"/>
                    <a:pt x="1715540" y="239364"/>
                    <a:pt x="1704697" y="239364"/>
                  </a:cubicBezTo>
                  <a:lnTo>
                    <a:pt x="40884" y="239364"/>
                  </a:lnTo>
                  <a:cubicBezTo>
                    <a:pt x="18304" y="239364"/>
                    <a:pt x="0" y="221060"/>
                    <a:pt x="0" y="198481"/>
                  </a:cubicBezTo>
                  <a:lnTo>
                    <a:pt x="0" y="40884"/>
                  </a:lnTo>
                  <a:cubicBezTo>
                    <a:pt x="0" y="18304"/>
                    <a:pt x="18304" y="0"/>
                    <a:pt x="40884" y="0"/>
                  </a:cubicBezTo>
                  <a:close/>
                </a:path>
              </a:pathLst>
            </a:custGeom>
            <a:solidFill>
              <a:srgbClr val="E1741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2" name="Google Shape;492;p20"/>
            <p:cNvSpPr txBox="1"/>
            <p:nvPr/>
          </p:nvSpPr>
          <p:spPr>
            <a:xfrm>
              <a:off x="-6" y="11"/>
              <a:ext cx="1745700" cy="239400"/>
            </a:xfrm>
            <a:prstGeom prst="rect">
              <a:avLst/>
            </a:prstGeom>
            <a:noFill/>
            <a:ln>
              <a:noFill/>
            </a:ln>
          </p:spPr>
          <p:txBody>
            <a:bodyPr anchorCtr="0" anchor="ctr" bIns="127000" lIns="127000" spcFirstLastPara="1" rIns="127000" wrap="square" tIns="127000">
              <a:noAutofit/>
            </a:bodyPr>
            <a:lstStyle/>
            <a:p>
              <a:pPr indent="0" lvl="0" marL="0" marR="0" rtl="0" algn="ctr">
                <a:lnSpc>
                  <a:spcPct val="49979"/>
                </a:lnSpc>
                <a:spcBef>
                  <a:spcPts val="0"/>
                </a:spcBef>
                <a:spcAft>
                  <a:spcPts val="0"/>
                </a:spcAft>
                <a:buClr>
                  <a:srgbClr val="000000"/>
                </a:buClr>
                <a:buSzPts val="1200"/>
                <a:buFont typeface="Arial"/>
                <a:buNone/>
              </a:pPr>
              <a:r>
                <a:rPr b="1" lang="en" sz="1200">
                  <a:latin typeface="Inclusive Sans"/>
                  <a:ea typeface="Inclusive Sans"/>
                  <a:cs typeface="Inclusive Sans"/>
                  <a:sym typeface="Inclusive Sans"/>
                </a:rPr>
                <a:t>‘Cadence’ our one step solution</a:t>
              </a:r>
              <a:endParaRPr b="1" i="0" sz="700" u="none" cap="none" strike="noStrike">
                <a:solidFill>
                  <a:srgbClr val="000000"/>
                </a:solidFill>
              </a:endParaRPr>
            </a:p>
          </p:txBody>
        </p:sp>
      </p:grpSp>
      <p:grpSp>
        <p:nvGrpSpPr>
          <p:cNvPr id="493" name="Google Shape;493;p20"/>
          <p:cNvGrpSpPr/>
          <p:nvPr/>
        </p:nvGrpSpPr>
        <p:grpSpPr>
          <a:xfrm>
            <a:off x="1945112" y="778307"/>
            <a:ext cx="6627761" cy="2869733"/>
            <a:chOff x="0" y="0"/>
            <a:chExt cx="2491827" cy="1078928"/>
          </a:xfrm>
        </p:grpSpPr>
        <p:sp>
          <p:nvSpPr>
            <p:cNvPr id="494" name="Google Shape;494;p20"/>
            <p:cNvSpPr/>
            <p:nvPr/>
          </p:nvSpPr>
          <p:spPr>
            <a:xfrm>
              <a:off x="0" y="0"/>
              <a:ext cx="2491827" cy="1078928"/>
            </a:xfrm>
            <a:custGeom>
              <a:rect b="b" l="l" r="r" t="t"/>
              <a:pathLst>
                <a:path extrusionOk="0" h="1078928" w="2491827">
                  <a:moveTo>
                    <a:pt x="20442" y="0"/>
                  </a:moveTo>
                  <a:lnTo>
                    <a:pt x="2471385" y="0"/>
                  </a:lnTo>
                  <a:cubicBezTo>
                    <a:pt x="2476807" y="0"/>
                    <a:pt x="2482006" y="2154"/>
                    <a:pt x="2485840" y="5987"/>
                  </a:cubicBezTo>
                  <a:cubicBezTo>
                    <a:pt x="2489673" y="9821"/>
                    <a:pt x="2491827" y="15020"/>
                    <a:pt x="2491827" y="20442"/>
                  </a:cubicBezTo>
                  <a:lnTo>
                    <a:pt x="2491827" y="1058487"/>
                  </a:lnTo>
                  <a:cubicBezTo>
                    <a:pt x="2491827" y="1063908"/>
                    <a:pt x="2489673" y="1069108"/>
                    <a:pt x="2485840" y="1072941"/>
                  </a:cubicBezTo>
                  <a:cubicBezTo>
                    <a:pt x="2482006" y="1076775"/>
                    <a:pt x="2476807" y="1078928"/>
                    <a:pt x="2471385" y="1078928"/>
                  </a:cubicBezTo>
                  <a:lnTo>
                    <a:pt x="20442" y="1078928"/>
                  </a:lnTo>
                  <a:cubicBezTo>
                    <a:pt x="15020" y="1078928"/>
                    <a:pt x="9821" y="1076775"/>
                    <a:pt x="5987" y="1072941"/>
                  </a:cubicBezTo>
                  <a:cubicBezTo>
                    <a:pt x="2154" y="1069108"/>
                    <a:pt x="0" y="1063908"/>
                    <a:pt x="0" y="1058487"/>
                  </a:cubicBezTo>
                  <a:lnTo>
                    <a:pt x="0" y="20442"/>
                  </a:lnTo>
                  <a:cubicBezTo>
                    <a:pt x="0" y="15020"/>
                    <a:pt x="2154" y="9821"/>
                    <a:pt x="5987" y="5987"/>
                  </a:cubicBezTo>
                  <a:cubicBezTo>
                    <a:pt x="9821" y="2154"/>
                    <a:pt x="15020" y="0"/>
                    <a:pt x="20442" y="0"/>
                  </a:cubicBezTo>
                  <a:close/>
                </a:path>
              </a:pathLst>
            </a:custGeom>
            <a:solidFill>
              <a:srgbClr val="FAEAD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1" i="0" sz="800" u="none" cap="none" strike="noStrike">
                <a:solidFill>
                  <a:srgbClr val="000000"/>
                </a:solidFill>
              </a:endParaRPr>
            </a:p>
          </p:txBody>
        </p:sp>
        <p:sp>
          <p:nvSpPr>
            <p:cNvPr id="495" name="Google Shape;495;p20"/>
            <p:cNvSpPr txBox="1"/>
            <p:nvPr/>
          </p:nvSpPr>
          <p:spPr>
            <a:xfrm>
              <a:off x="117462" y="63"/>
              <a:ext cx="2256900" cy="1078800"/>
            </a:xfrm>
            <a:prstGeom prst="rect">
              <a:avLst/>
            </a:prstGeom>
            <a:noFill/>
            <a:ln>
              <a:noFill/>
            </a:ln>
          </p:spPr>
          <p:txBody>
            <a:bodyPr anchorCtr="0" anchor="ctr" bIns="25400" lIns="25400" spcFirstLastPara="1" rIns="25400" wrap="square" tIns="25400">
              <a:noAutofit/>
            </a:bodyPr>
            <a:lstStyle/>
            <a:p>
              <a:pPr indent="0" lvl="0" marL="0" rtl="0" algn="ctr">
                <a:lnSpc>
                  <a:spcPct val="115000"/>
                </a:lnSpc>
                <a:spcBef>
                  <a:spcPts val="1200"/>
                </a:spcBef>
                <a:spcAft>
                  <a:spcPts val="0"/>
                </a:spcAft>
                <a:buNone/>
              </a:pPr>
              <a:r>
                <a:rPr lang="en" sz="2800">
                  <a:solidFill>
                    <a:schemeClr val="dk1"/>
                  </a:solidFill>
                  <a:latin typeface="Martel ExtraBold"/>
                  <a:ea typeface="Martel ExtraBold"/>
                  <a:cs typeface="Martel ExtraBold"/>
                  <a:sym typeface="Martel ExtraBold"/>
                </a:rPr>
                <a:t>   </a:t>
              </a:r>
              <a:r>
                <a:rPr lang="en" sz="2500">
                  <a:solidFill>
                    <a:schemeClr val="dk1"/>
                  </a:solidFill>
                  <a:latin typeface="Martel ExtraBold"/>
                  <a:ea typeface="Martel ExtraBold"/>
                  <a:cs typeface="Martel ExtraBold"/>
                  <a:sym typeface="Martel ExtraBold"/>
                </a:rPr>
                <a:t>“You’re distracted by social media but still have deadlines to meet. What if a social platform could actually help you stay focused?”</a:t>
              </a:r>
              <a:endParaRPr sz="2500">
                <a:solidFill>
                  <a:schemeClr val="dk1"/>
                </a:solidFill>
                <a:latin typeface="Martel ExtraBold"/>
                <a:ea typeface="Martel ExtraBold"/>
                <a:cs typeface="Martel ExtraBold"/>
                <a:sym typeface="Martel ExtraBold"/>
              </a:endParaRPr>
            </a:p>
            <a:p>
              <a:pPr indent="0" lvl="0" marL="0" marR="0" rtl="0" algn="ctr">
                <a:lnSpc>
                  <a:spcPct val="58333"/>
                </a:lnSpc>
                <a:spcBef>
                  <a:spcPts val="1200"/>
                </a:spcBef>
                <a:spcAft>
                  <a:spcPts val="0"/>
                </a:spcAft>
                <a:buClr>
                  <a:srgbClr val="000000"/>
                </a:buClr>
                <a:buSzPts val="900"/>
                <a:buFont typeface="Arial"/>
                <a:buNone/>
              </a:pPr>
              <a:r>
                <a:t/>
              </a:r>
              <a:endParaRPr b="1" sz="1000">
                <a:solidFill>
                  <a:schemeClr val="dk1"/>
                </a:solidFill>
                <a:latin typeface="Maven Pro"/>
                <a:ea typeface="Maven Pro"/>
                <a:cs typeface="Maven Pro"/>
                <a:sym typeface="Maven Pro"/>
              </a:endParaRPr>
            </a:p>
          </p:txBody>
        </p:sp>
      </p:grpSp>
      <p:sp>
        <p:nvSpPr>
          <p:cNvPr id="496" name="Google Shape;496;p20"/>
          <p:cNvSpPr/>
          <p:nvPr/>
        </p:nvSpPr>
        <p:spPr>
          <a:xfrm flipH="1">
            <a:off x="-316873" y="84228"/>
            <a:ext cx="2575107" cy="2723671"/>
          </a:xfrm>
          <a:custGeom>
            <a:rect b="b" l="l" r="r" t="t"/>
            <a:pathLst>
              <a:path extrusionOk="0" h="5447341" w="5150214">
                <a:moveTo>
                  <a:pt x="5150213" y="0"/>
                </a:moveTo>
                <a:lnTo>
                  <a:pt x="0" y="0"/>
                </a:lnTo>
                <a:lnTo>
                  <a:pt x="0" y="5447342"/>
                </a:lnTo>
                <a:lnTo>
                  <a:pt x="5150213" y="5447342"/>
                </a:lnTo>
                <a:lnTo>
                  <a:pt x="5150213" y="0"/>
                </a:lnTo>
                <a:close/>
              </a:path>
            </a:pathLst>
          </a:custGeom>
          <a:blipFill rotWithShape="1">
            <a:blip r:embed="rId4">
              <a:alphaModFix/>
            </a:blip>
            <a:stretch>
              <a:fillRect b="0" l="0" r="0" t="0"/>
            </a:stretch>
          </a:blipFill>
          <a:ln>
            <a:noFill/>
          </a:ln>
        </p:spPr>
      </p:sp>
      <p:sp>
        <p:nvSpPr>
          <p:cNvPr id="497" name="Google Shape;497;p20"/>
          <p:cNvSpPr/>
          <p:nvPr/>
        </p:nvSpPr>
        <p:spPr>
          <a:xfrm flipH="1">
            <a:off x="7105597" y="3068054"/>
            <a:ext cx="2374525" cy="2374525"/>
          </a:xfrm>
          <a:custGeom>
            <a:rect b="b" l="l" r="r" t="t"/>
            <a:pathLst>
              <a:path extrusionOk="0" h="4749050" w="4749050">
                <a:moveTo>
                  <a:pt x="4749051" y="0"/>
                </a:moveTo>
                <a:lnTo>
                  <a:pt x="0" y="0"/>
                </a:lnTo>
                <a:lnTo>
                  <a:pt x="0" y="4749050"/>
                </a:lnTo>
                <a:lnTo>
                  <a:pt x="4749051" y="4749050"/>
                </a:lnTo>
                <a:lnTo>
                  <a:pt x="4749051" y="0"/>
                </a:lnTo>
                <a:close/>
              </a:path>
            </a:pathLst>
          </a:custGeom>
          <a:blipFill rotWithShape="1">
            <a:blip r:embed="rId5">
              <a:alphaModFix/>
            </a:blip>
            <a:stretch>
              <a:fillRect b="0" l="0" r="0" t="0"/>
            </a:stretch>
          </a:blipFill>
          <a:ln>
            <a:noFill/>
          </a:ln>
        </p:spPr>
      </p:sp>
      <p:sp>
        <p:nvSpPr>
          <p:cNvPr id="498" name="Google Shape;498;p20"/>
          <p:cNvSpPr/>
          <p:nvPr/>
        </p:nvSpPr>
        <p:spPr>
          <a:xfrm>
            <a:off x="5656383" y="199200"/>
            <a:ext cx="3348907" cy="681959"/>
          </a:xfrm>
          <a:custGeom>
            <a:rect b="b" l="l" r="r" t="t"/>
            <a:pathLst>
              <a:path extrusionOk="0" h="1363918" w="6697813">
                <a:moveTo>
                  <a:pt x="0" y="0"/>
                </a:moveTo>
                <a:lnTo>
                  <a:pt x="6697813" y="0"/>
                </a:lnTo>
                <a:lnTo>
                  <a:pt x="6697813" y="1363918"/>
                </a:lnTo>
                <a:lnTo>
                  <a:pt x="0" y="1363918"/>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21"/>
          <p:cNvSpPr/>
          <p:nvPr/>
        </p:nvSpPr>
        <p:spPr>
          <a:xfrm>
            <a:off x="127200" y="135050"/>
            <a:ext cx="4181357" cy="1096853"/>
          </a:xfrm>
          <a:custGeom>
            <a:rect b="b" l="l" r="r" t="t"/>
            <a:pathLst>
              <a:path extrusionOk="0" h="949656" w="1775523">
                <a:moveTo>
                  <a:pt x="1439418" y="0"/>
                </a:moveTo>
                <a:lnTo>
                  <a:pt x="336232" y="0"/>
                </a:lnTo>
                <a:cubicBezTo>
                  <a:pt x="151320" y="0"/>
                  <a:pt x="0" y="151321"/>
                  <a:pt x="0" y="336233"/>
                </a:cubicBezTo>
                <a:lnTo>
                  <a:pt x="0" y="336233"/>
                </a:lnTo>
                <a:cubicBezTo>
                  <a:pt x="0" y="521145"/>
                  <a:pt x="151320" y="672465"/>
                  <a:pt x="336232" y="672465"/>
                </a:cubicBezTo>
                <a:lnTo>
                  <a:pt x="1208912" y="672465"/>
                </a:lnTo>
                <a:cubicBezTo>
                  <a:pt x="1243330" y="724091"/>
                  <a:pt x="1406017" y="956183"/>
                  <a:pt x="1544827" y="949516"/>
                </a:cubicBezTo>
                <a:lnTo>
                  <a:pt x="1545018" y="949516"/>
                </a:lnTo>
                <a:cubicBezTo>
                  <a:pt x="1551939" y="949516"/>
                  <a:pt x="1555750" y="941515"/>
                  <a:pt x="1551305" y="936181"/>
                </a:cubicBezTo>
                <a:cubicBezTo>
                  <a:pt x="1540700" y="923481"/>
                  <a:pt x="1529143" y="904431"/>
                  <a:pt x="1523364" y="893763"/>
                </a:cubicBezTo>
                <a:cubicBezTo>
                  <a:pt x="1516825" y="881761"/>
                  <a:pt x="1463992" y="766191"/>
                  <a:pt x="1473073" y="670751"/>
                </a:cubicBezTo>
                <a:cubicBezTo>
                  <a:pt x="1642300" y="653669"/>
                  <a:pt x="1775523" y="509778"/>
                  <a:pt x="1775523" y="336233"/>
                </a:cubicBezTo>
                <a:lnTo>
                  <a:pt x="1775523" y="336233"/>
                </a:lnTo>
                <a:cubicBezTo>
                  <a:pt x="1775523" y="151321"/>
                  <a:pt x="1624202" y="0"/>
                  <a:pt x="1439291" y="0"/>
                </a:cubicBezTo>
                <a:close/>
              </a:path>
            </a:pathLst>
          </a:custGeom>
          <a:solidFill>
            <a:schemeClr val="accent4"/>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i="1" lang="en" sz="4200">
                <a:solidFill>
                  <a:schemeClr val="dk2"/>
                </a:solidFill>
                <a:latin typeface="Caveat"/>
                <a:ea typeface="Caveat"/>
                <a:cs typeface="Caveat"/>
                <a:sym typeface="Caveat"/>
              </a:rPr>
              <a:t>Our Inspiration </a:t>
            </a:r>
            <a:endParaRPr b="1" i="1" sz="4200">
              <a:solidFill>
                <a:schemeClr val="dk2"/>
              </a:solidFill>
              <a:latin typeface="Caveat"/>
              <a:ea typeface="Caveat"/>
              <a:cs typeface="Caveat"/>
              <a:sym typeface="Caveat"/>
            </a:endParaRPr>
          </a:p>
        </p:txBody>
      </p:sp>
      <p:pic>
        <p:nvPicPr>
          <p:cNvPr id="504" name="Google Shape;504;p21" title="3468f407-a02e-49e3-afb8-6a5c508a4368.mp4">
            <a:hlinkClick r:id="rId3"/>
          </p:cNvPr>
          <p:cNvPicPr preferRelativeResize="0"/>
          <p:nvPr/>
        </p:nvPicPr>
        <p:blipFill>
          <a:blip r:embed="rId4">
            <a:alphaModFix/>
          </a:blip>
          <a:stretch>
            <a:fillRect/>
          </a:stretch>
        </p:blipFill>
        <p:spPr>
          <a:xfrm>
            <a:off x="6316125" y="0"/>
            <a:ext cx="2827875" cy="4596201"/>
          </a:xfrm>
          <a:prstGeom prst="rect">
            <a:avLst/>
          </a:prstGeom>
          <a:noFill/>
          <a:ln>
            <a:noFill/>
          </a:ln>
        </p:spPr>
      </p:pic>
      <p:grpSp>
        <p:nvGrpSpPr>
          <p:cNvPr id="505" name="Google Shape;505;p21"/>
          <p:cNvGrpSpPr/>
          <p:nvPr/>
        </p:nvGrpSpPr>
        <p:grpSpPr>
          <a:xfrm>
            <a:off x="397200" y="1384950"/>
            <a:ext cx="5192672" cy="2877316"/>
            <a:chOff x="6566421" y="2159106"/>
            <a:chExt cx="2284200" cy="1265700"/>
          </a:xfrm>
        </p:grpSpPr>
        <p:sp>
          <p:nvSpPr>
            <p:cNvPr id="506" name="Google Shape;506;p21"/>
            <p:cNvSpPr/>
            <p:nvPr/>
          </p:nvSpPr>
          <p:spPr>
            <a:xfrm>
              <a:off x="6566421" y="2159106"/>
              <a:ext cx="2284200" cy="1265700"/>
            </a:xfrm>
            <a:prstGeom prst="roundRect">
              <a:avLst>
                <a:gd fmla="val 4803" name="adj"/>
              </a:avLst>
            </a:prstGeom>
            <a:solidFill>
              <a:schemeClr val="lt2"/>
            </a:solidFill>
            <a:ln>
              <a:noFill/>
            </a:ln>
            <a:effectLst>
              <a:outerShdw blurRad="129920" rotWithShape="0" algn="bl" dir="5400000" dist="43307">
                <a:srgbClr val="000000">
                  <a:alpha val="12000"/>
                </a:srgbClr>
              </a:outerShdw>
            </a:effectLst>
          </p:spPr>
          <p:txBody>
            <a:bodyPr anchorCtr="0" anchor="ctr" bIns="207825" lIns="207825" spcFirstLastPara="1" rIns="207825" wrap="square" tIns="207825">
              <a:noAutofit/>
            </a:bodyPr>
            <a:lstStyle/>
            <a:p>
              <a:pPr indent="0" lvl="0" marL="0" rtl="0" algn="l">
                <a:spcBef>
                  <a:spcPts val="0"/>
                </a:spcBef>
                <a:spcAft>
                  <a:spcPts val="0"/>
                </a:spcAft>
                <a:buNone/>
              </a:pPr>
              <a:r>
                <a:rPr lang="en" sz="2500">
                  <a:solidFill>
                    <a:schemeClr val="dk2"/>
                  </a:solidFill>
                  <a:latin typeface="Inclusive Sans"/>
                  <a:ea typeface="Inclusive Sans"/>
                  <a:cs typeface="Inclusive Sans"/>
                  <a:sym typeface="Inclusive Sans"/>
                </a:rPr>
                <a:t>Here’s an </a:t>
              </a:r>
              <a:r>
                <a:rPr lang="en" sz="2500">
                  <a:solidFill>
                    <a:schemeClr val="dk2"/>
                  </a:solidFill>
                  <a:latin typeface="Inclusive Sans"/>
                  <a:ea typeface="Inclusive Sans"/>
                  <a:cs typeface="Inclusive Sans"/>
                  <a:sym typeface="Inclusive Sans"/>
                </a:rPr>
                <a:t>example</a:t>
              </a:r>
              <a:r>
                <a:rPr lang="en" sz="2500">
                  <a:solidFill>
                    <a:schemeClr val="dk2"/>
                  </a:solidFill>
                  <a:latin typeface="Inclusive Sans"/>
                  <a:ea typeface="Inclusive Sans"/>
                  <a:cs typeface="Inclusive Sans"/>
                  <a:sym typeface="Inclusive Sans"/>
                </a:rPr>
                <a:t> of Pomodoro timer where we can set, reset and pause the timer to avoid any distraction. </a:t>
              </a:r>
              <a:endParaRPr sz="2500">
                <a:solidFill>
                  <a:schemeClr val="dk2"/>
                </a:solidFill>
                <a:latin typeface="Inclusive Sans"/>
                <a:ea typeface="Inclusive Sans"/>
                <a:cs typeface="Inclusive Sans"/>
                <a:sym typeface="Inclusive Sans"/>
              </a:endParaRPr>
            </a:p>
          </p:txBody>
        </p:sp>
        <p:sp>
          <p:nvSpPr>
            <p:cNvPr id="507" name="Google Shape;507;p21"/>
            <p:cNvSpPr/>
            <p:nvPr/>
          </p:nvSpPr>
          <p:spPr>
            <a:xfrm>
              <a:off x="6668851" y="2213147"/>
              <a:ext cx="68400" cy="68400"/>
            </a:xfrm>
            <a:prstGeom prst="ellipse">
              <a:avLst/>
            </a:prstGeom>
            <a:solidFill>
              <a:schemeClr val="accent3"/>
            </a:solidFill>
            <a:ln>
              <a:noFill/>
            </a:ln>
          </p:spPr>
          <p:txBody>
            <a:bodyPr anchorCtr="0" anchor="ctr" bIns="207825" lIns="207825" spcFirstLastPara="1" rIns="207825" wrap="square" tIns="207825">
              <a:noAutofit/>
            </a:bodyPr>
            <a:lstStyle/>
            <a:p>
              <a:pPr indent="0" lvl="0" marL="0" rtl="0" algn="ctr">
                <a:spcBef>
                  <a:spcPts val="0"/>
                </a:spcBef>
                <a:spcAft>
                  <a:spcPts val="0"/>
                </a:spcAft>
                <a:buNone/>
              </a:pPr>
              <a:r>
                <a:t/>
              </a:r>
              <a:endParaRPr sz="3182"/>
            </a:p>
          </p:txBody>
        </p:sp>
        <p:sp>
          <p:nvSpPr>
            <p:cNvPr id="508" name="Google Shape;508;p21"/>
            <p:cNvSpPr/>
            <p:nvPr/>
          </p:nvSpPr>
          <p:spPr>
            <a:xfrm>
              <a:off x="6791216" y="2213147"/>
              <a:ext cx="68400" cy="68400"/>
            </a:xfrm>
            <a:prstGeom prst="ellipse">
              <a:avLst/>
            </a:prstGeom>
            <a:solidFill>
              <a:schemeClr val="accent5"/>
            </a:solidFill>
            <a:ln>
              <a:noFill/>
            </a:ln>
          </p:spPr>
          <p:txBody>
            <a:bodyPr anchorCtr="0" anchor="ctr" bIns="207825" lIns="207825" spcFirstLastPara="1" rIns="207825" wrap="square" tIns="207825">
              <a:noAutofit/>
            </a:bodyPr>
            <a:lstStyle/>
            <a:p>
              <a:pPr indent="0" lvl="0" marL="0" rtl="0" algn="ctr">
                <a:spcBef>
                  <a:spcPts val="0"/>
                </a:spcBef>
                <a:spcAft>
                  <a:spcPts val="0"/>
                </a:spcAft>
                <a:buNone/>
              </a:pPr>
              <a:r>
                <a:t/>
              </a:r>
              <a:endParaRPr sz="3182"/>
            </a:p>
          </p:txBody>
        </p:sp>
        <p:sp>
          <p:nvSpPr>
            <p:cNvPr id="509" name="Google Shape;509;p21"/>
            <p:cNvSpPr/>
            <p:nvPr/>
          </p:nvSpPr>
          <p:spPr>
            <a:xfrm>
              <a:off x="6913581" y="2213147"/>
              <a:ext cx="68400" cy="68400"/>
            </a:xfrm>
            <a:prstGeom prst="ellipse">
              <a:avLst/>
            </a:prstGeom>
            <a:solidFill>
              <a:schemeClr val="accent4"/>
            </a:solidFill>
            <a:ln>
              <a:noFill/>
            </a:ln>
          </p:spPr>
          <p:txBody>
            <a:bodyPr anchorCtr="0" anchor="ctr" bIns="207825" lIns="207825" spcFirstLastPara="1" rIns="207825" wrap="square" tIns="207825">
              <a:noAutofit/>
            </a:bodyPr>
            <a:lstStyle/>
            <a:p>
              <a:pPr indent="0" lvl="0" marL="0" rtl="0" algn="ctr">
                <a:spcBef>
                  <a:spcPts val="0"/>
                </a:spcBef>
                <a:spcAft>
                  <a:spcPts val="0"/>
                </a:spcAft>
                <a:buNone/>
              </a:pPr>
              <a:r>
                <a:t/>
              </a:r>
              <a:endParaRPr sz="3182"/>
            </a:p>
          </p:txBody>
        </p:sp>
      </p:grpSp>
      <p:sp>
        <p:nvSpPr>
          <p:cNvPr id="510" name="Google Shape;510;p21"/>
          <p:cNvSpPr txBox="1"/>
          <p:nvPr/>
        </p:nvSpPr>
        <p:spPr>
          <a:xfrm>
            <a:off x="280625" y="4596200"/>
            <a:ext cx="519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p22" title="a8f3661d-b7ea-41bb-9bc2-d19268143b95.mp4">
            <a:hlinkClick r:id="rId3"/>
          </p:cNvPr>
          <p:cNvPicPr preferRelativeResize="0"/>
          <p:nvPr/>
        </p:nvPicPr>
        <p:blipFill>
          <a:blip r:embed="rId4">
            <a:alphaModFix/>
          </a:blip>
          <a:stretch>
            <a:fillRect/>
          </a:stretch>
        </p:blipFill>
        <p:spPr>
          <a:xfrm>
            <a:off x="-114875" y="409350"/>
            <a:ext cx="5698050" cy="3989900"/>
          </a:xfrm>
          <a:prstGeom prst="rect">
            <a:avLst/>
          </a:prstGeom>
          <a:noFill/>
          <a:ln>
            <a:noFill/>
          </a:ln>
        </p:spPr>
      </p:pic>
      <p:sp>
        <p:nvSpPr>
          <p:cNvPr id="516" name="Google Shape;516;p22"/>
          <p:cNvSpPr/>
          <p:nvPr/>
        </p:nvSpPr>
        <p:spPr>
          <a:xfrm>
            <a:off x="5682775" y="910675"/>
            <a:ext cx="3229200" cy="3754500"/>
          </a:xfrm>
          <a:prstGeom prst="roundRect">
            <a:avLst>
              <a:gd fmla="val 4803" name="adj"/>
            </a:avLst>
          </a:prstGeom>
          <a:solidFill>
            <a:schemeClr val="lt2"/>
          </a:solidFill>
          <a:ln>
            <a:noFill/>
          </a:ln>
          <a:effectLst>
            <a:outerShdw blurRad="85962" rotWithShape="0" algn="bl" dir="5400000" dist="28654">
              <a:srgbClr val="000000">
                <a:alpha val="12000"/>
              </a:srgbClr>
            </a:outerShdw>
          </a:effectLst>
        </p:spPr>
        <p:txBody>
          <a:bodyPr anchorCtr="0" anchor="ctr" bIns="137525" lIns="137525" spcFirstLastPara="1" rIns="137525" wrap="square" tIns="137525">
            <a:noAutofit/>
          </a:bodyPr>
          <a:lstStyle/>
          <a:p>
            <a:pPr indent="0" lvl="0" marL="0" rtl="0" algn="l">
              <a:lnSpc>
                <a:spcPct val="115000"/>
              </a:lnSpc>
              <a:spcBef>
                <a:spcPts val="0"/>
              </a:spcBef>
              <a:spcAft>
                <a:spcPts val="0"/>
              </a:spcAft>
              <a:buNone/>
            </a:pPr>
            <a:r>
              <a:rPr lang="en" sz="1600">
                <a:solidFill>
                  <a:schemeClr val="dk2"/>
                </a:solidFill>
                <a:latin typeface="Inclusive Sans"/>
                <a:ea typeface="Inclusive Sans"/>
                <a:cs typeface="Inclusive Sans"/>
                <a:sym typeface="Inclusive Sans"/>
              </a:rPr>
              <a:t>The game that inspire us is “On-together”.</a:t>
            </a:r>
            <a:endParaRPr sz="1600">
              <a:solidFill>
                <a:schemeClr val="dk2"/>
              </a:solidFill>
              <a:latin typeface="Inclusive Sans"/>
              <a:ea typeface="Inclusive Sans"/>
              <a:cs typeface="Inclusive Sans"/>
              <a:sym typeface="Inclusive Sans"/>
            </a:endParaRPr>
          </a:p>
          <a:p>
            <a:pPr indent="0" lvl="0" marL="0" rtl="0" algn="l">
              <a:lnSpc>
                <a:spcPct val="115000"/>
              </a:lnSpc>
              <a:spcBef>
                <a:spcPts val="0"/>
              </a:spcBef>
              <a:spcAft>
                <a:spcPts val="0"/>
              </a:spcAft>
              <a:buNone/>
            </a:pPr>
            <a:r>
              <a:rPr lang="en" sz="1600">
                <a:solidFill>
                  <a:schemeClr val="dk2"/>
                </a:solidFill>
                <a:latin typeface="Inclusive Sans"/>
                <a:ea typeface="Inclusive Sans"/>
                <a:cs typeface="Inclusive Sans"/>
                <a:sym typeface="Inclusive Sans"/>
              </a:rPr>
              <a:t>It’s an application based game where multiple players can have their own chat room and they can also focus on their own works but our goal is to build a web based focus-chat room which will be free for all.</a:t>
            </a:r>
            <a:endParaRPr sz="1600">
              <a:solidFill>
                <a:schemeClr val="dk2"/>
              </a:solidFill>
              <a:latin typeface="Inclusive Sans"/>
              <a:ea typeface="Inclusive Sans"/>
              <a:cs typeface="Inclusive Sans"/>
              <a:sym typeface="Inclusive Sans"/>
            </a:endParaRPr>
          </a:p>
          <a:p>
            <a:pPr indent="0" lvl="0" marL="0" rtl="0" algn="ctr">
              <a:spcBef>
                <a:spcPts val="0"/>
              </a:spcBef>
              <a:spcAft>
                <a:spcPts val="0"/>
              </a:spcAft>
              <a:buNone/>
            </a:pPr>
            <a:r>
              <a:t/>
            </a:r>
            <a:endParaRPr sz="1600">
              <a:solidFill>
                <a:schemeClr val="dk2"/>
              </a:solidFill>
              <a:latin typeface="Inclusive Sans"/>
              <a:ea typeface="Inclusive Sans"/>
              <a:cs typeface="Inclusive Sans"/>
              <a:sym typeface="Inclusive Sans"/>
            </a:endParaRPr>
          </a:p>
        </p:txBody>
      </p:sp>
      <p:sp>
        <p:nvSpPr>
          <p:cNvPr id="517" name="Google Shape;517;p22"/>
          <p:cNvSpPr/>
          <p:nvPr/>
        </p:nvSpPr>
        <p:spPr>
          <a:xfrm>
            <a:off x="5740000" y="78778"/>
            <a:ext cx="3404565" cy="949656"/>
          </a:xfrm>
          <a:custGeom>
            <a:rect b="b" l="l" r="r" t="t"/>
            <a:pathLst>
              <a:path extrusionOk="0" h="949656" w="1775523">
                <a:moveTo>
                  <a:pt x="1439418" y="0"/>
                </a:moveTo>
                <a:lnTo>
                  <a:pt x="336232" y="0"/>
                </a:lnTo>
                <a:cubicBezTo>
                  <a:pt x="151320" y="0"/>
                  <a:pt x="0" y="151321"/>
                  <a:pt x="0" y="336233"/>
                </a:cubicBezTo>
                <a:lnTo>
                  <a:pt x="0" y="336233"/>
                </a:lnTo>
                <a:cubicBezTo>
                  <a:pt x="0" y="521145"/>
                  <a:pt x="151320" y="672465"/>
                  <a:pt x="336232" y="672465"/>
                </a:cubicBezTo>
                <a:lnTo>
                  <a:pt x="1208912" y="672465"/>
                </a:lnTo>
                <a:cubicBezTo>
                  <a:pt x="1243330" y="724091"/>
                  <a:pt x="1406017" y="956183"/>
                  <a:pt x="1544827" y="949516"/>
                </a:cubicBezTo>
                <a:lnTo>
                  <a:pt x="1545018" y="949516"/>
                </a:lnTo>
                <a:cubicBezTo>
                  <a:pt x="1551939" y="949516"/>
                  <a:pt x="1555750" y="941515"/>
                  <a:pt x="1551305" y="936181"/>
                </a:cubicBezTo>
                <a:cubicBezTo>
                  <a:pt x="1540700" y="923481"/>
                  <a:pt x="1529143" y="904431"/>
                  <a:pt x="1523364" y="893763"/>
                </a:cubicBezTo>
                <a:cubicBezTo>
                  <a:pt x="1516825" y="881761"/>
                  <a:pt x="1463992" y="766191"/>
                  <a:pt x="1473073" y="670751"/>
                </a:cubicBezTo>
                <a:cubicBezTo>
                  <a:pt x="1642300" y="653669"/>
                  <a:pt x="1775523" y="509778"/>
                  <a:pt x="1775523" y="336233"/>
                </a:cubicBezTo>
                <a:lnTo>
                  <a:pt x="1775523" y="336233"/>
                </a:lnTo>
                <a:cubicBezTo>
                  <a:pt x="1775523" y="151321"/>
                  <a:pt x="1624202" y="0"/>
                  <a:pt x="1439291" y="0"/>
                </a:cubicBezTo>
                <a:close/>
              </a:path>
            </a:pathLst>
          </a:custGeom>
          <a:solidFill>
            <a:schemeClr val="accent4"/>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i="1" lang="en" sz="3800">
                <a:solidFill>
                  <a:schemeClr val="dk2"/>
                </a:solidFill>
                <a:latin typeface="Caveat SemiBold"/>
                <a:ea typeface="Caveat SemiBold"/>
                <a:cs typeface="Caveat SemiBold"/>
                <a:sym typeface="Caveat SemiBold"/>
              </a:rPr>
              <a:t>Our Inspirations</a:t>
            </a:r>
            <a:endParaRPr i="1" sz="3800">
              <a:solidFill>
                <a:schemeClr val="dk2"/>
              </a:solidFill>
              <a:latin typeface="Caveat SemiBold"/>
              <a:ea typeface="Caveat SemiBold"/>
              <a:cs typeface="Caveat SemiBold"/>
              <a:sym typeface="Caveat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23"/>
          <p:cNvSpPr/>
          <p:nvPr/>
        </p:nvSpPr>
        <p:spPr>
          <a:xfrm>
            <a:off x="3961775" y="152400"/>
            <a:ext cx="4181357" cy="1232179"/>
          </a:xfrm>
          <a:custGeom>
            <a:rect b="b" l="l" r="r" t="t"/>
            <a:pathLst>
              <a:path extrusionOk="0" h="949656" w="1775523">
                <a:moveTo>
                  <a:pt x="1439418" y="0"/>
                </a:moveTo>
                <a:lnTo>
                  <a:pt x="336232" y="0"/>
                </a:lnTo>
                <a:cubicBezTo>
                  <a:pt x="151320" y="0"/>
                  <a:pt x="0" y="151321"/>
                  <a:pt x="0" y="336233"/>
                </a:cubicBezTo>
                <a:lnTo>
                  <a:pt x="0" y="336233"/>
                </a:lnTo>
                <a:cubicBezTo>
                  <a:pt x="0" y="521145"/>
                  <a:pt x="151320" y="672465"/>
                  <a:pt x="336232" y="672465"/>
                </a:cubicBezTo>
                <a:lnTo>
                  <a:pt x="1208912" y="672465"/>
                </a:lnTo>
                <a:cubicBezTo>
                  <a:pt x="1243330" y="724091"/>
                  <a:pt x="1406017" y="956183"/>
                  <a:pt x="1544827" y="949516"/>
                </a:cubicBezTo>
                <a:lnTo>
                  <a:pt x="1545018" y="949516"/>
                </a:lnTo>
                <a:cubicBezTo>
                  <a:pt x="1551939" y="949516"/>
                  <a:pt x="1555750" y="941515"/>
                  <a:pt x="1551305" y="936181"/>
                </a:cubicBezTo>
                <a:cubicBezTo>
                  <a:pt x="1540700" y="923481"/>
                  <a:pt x="1529143" y="904431"/>
                  <a:pt x="1523364" y="893763"/>
                </a:cubicBezTo>
                <a:cubicBezTo>
                  <a:pt x="1516825" y="881761"/>
                  <a:pt x="1463992" y="766191"/>
                  <a:pt x="1473073" y="670751"/>
                </a:cubicBezTo>
                <a:cubicBezTo>
                  <a:pt x="1642300" y="653669"/>
                  <a:pt x="1775523" y="509778"/>
                  <a:pt x="1775523" y="336233"/>
                </a:cubicBezTo>
                <a:lnTo>
                  <a:pt x="1775523" y="336233"/>
                </a:lnTo>
                <a:cubicBezTo>
                  <a:pt x="1775523" y="151321"/>
                  <a:pt x="1624202" y="0"/>
                  <a:pt x="1439291" y="0"/>
                </a:cubicBezTo>
                <a:close/>
              </a:path>
            </a:pathLst>
          </a:custGeom>
          <a:solidFill>
            <a:schemeClr val="accent4"/>
          </a:solidFill>
          <a:ln>
            <a:noFill/>
          </a:ln>
        </p:spPr>
        <p:txBody>
          <a:bodyPr anchorCtr="0" anchor="t" bIns="45700" lIns="91425" spcFirstLastPara="1" rIns="91425" wrap="square" tIns="45700">
            <a:noAutofit/>
          </a:bodyPr>
          <a:lstStyle/>
          <a:p>
            <a:pPr indent="0" lvl="0" marL="0" rtl="0" algn="ctr">
              <a:spcBef>
                <a:spcPts val="0"/>
              </a:spcBef>
              <a:spcAft>
                <a:spcPts val="0"/>
              </a:spcAft>
              <a:buNone/>
            </a:pPr>
            <a:r>
              <a:rPr i="1" lang="en" sz="3900">
                <a:solidFill>
                  <a:schemeClr val="dk2"/>
                </a:solidFill>
                <a:latin typeface="Caveat SemiBold"/>
                <a:ea typeface="Caveat SemiBold"/>
                <a:cs typeface="Caveat SemiBold"/>
                <a:sym typeface="Caveat SemiBold"/>
              </a:rPr>
              <a:t>Our Inspiration </a:t>
            </a:r>
            <a:endParaRPr i="1" sz="3900">
              <a:solidFill>
                <a:schemeClr val="dk2"/>
              </a:solidFill>
              <a:latin typeface="Caveat SemiBold"/>
              <a:ea typeface="Caveat SemiBold"/>
              <a:cs typeface="Caveat SemiBold"/>
              <a:sym typeface="Caveat SemiBold"/>
            </a:endParaRPr>
          </a:p>
        </p:txBody>
      </p:sp>
      <p:pic>
        <p:nvPicPr>
          <p:cNvPr id="523" name="Google Shape;523;p23" title="e4752c09-439b-42ac-bce9-3792f2862a75.mp4">
            <a:hlinkClick r:id="rId3"/>
          </p:cNvPr>
          <p:cNvPicPr preferRelativeResize="0"/>
          <p:nvPr/>
        </p:nvPicPr>
        <p:blipFill>
          <a:blip r:embed="rId4">
            <a:alphaModFix/>
          </a:blip>
          <a:stretch>
            <a:fillRect/>
          </a:stretch>
        </p:blipFill>
        <p:spPr>
          <a:xfrm>
            <a:off x="381350" y="152400"/>
            <a:ext cx="2486975" cy="4421299"/>
          </a:xfrm>
          <a:prstGeom prst="rect">
            <a:avLst/>
          </a:prstGeom>
          <a:noFill/>
          <a:ln>
            <a:noFill/>
          </a:ln>
        </p:spPr>
      </p:pic>
      <p:grpSp>
        <p:nvGrpSpPr>
          <p:cNvPr id="524" name="Google Shape;524;p23"/>
          <p:cNvGrpSpPr/>
          <p:nvPr/>
        </p:nvGrpSpPr>
        <p:grpSpPr>
          <a:xfrm>
            <a:off x="4047180" y="1480679"/>
            <a:ext cx="4718644" cy="2641889"/>
            <a:chOff x="6693800" y="2217325"/>
            <a:chExt cx="2156700" cy="1207500"/>
          </a:xfrm>
        </p:grpSpPr>
        <p:sp>
          <p:nvSpPr>
            <p:cNvPr id="525" name="Google Shape;525;p23"/>
            <p:cNvSpPr/>
            <p:nvPr/>
          </p:nvSpPr>
          <p:spPr>
            <a:xfrm>
              <a:off x="6693800" y="2217325"/>
              <a:ext cx="2156700" cy="1207500"/>
            </a:xfrm>
            <a:prstGeom prst="roundRect">
              <a:avLst>
                <a:gd fmla="val 4803" name="adj"/>
              </a:avLst>
            </a:prstGeom>
            <a:solidFill>
              <a:schemeClr val="lt2"/>
            </a:solidFill>
            <a:ln>
              <a:noFill/>
            </a:ln>
            <a:effectLst>
              <a:outerShdw blurRad="125036" rotWithShape="0" algn="bl" dir="5400000" dist="41679">
                <a:srgbClr val="000000">
                  <a:alpha val="12000"/>
                </a:srgbClr>
              </a:outerShdw>
            </a:effectLst>
          </p:spPr>
          <p:txBody>
            <a:bodyPr anchorCtr="0" anchor="ctr" bIns="200025" lIns="200025" spcFirstLastPara="1" rIns="200025" wrap="square" tIns="200025">
              <a:noAutofit/>
            </a:bodyPr>
            <a:lstStyle/>
            <a:p>
              <a:pPr indent="0" lvl="0" marL="0" rtl="0" algn="l">
                <a:lnSpc>
                  <a:spcPct val="115000"/>
                </a:lnSpc>
                <a:spcBef>
                  <a:spcPts val="0"/>
                </a:spcBef>
                <a:spcAft>
                  <a:spcPts val="0"/>
                </a:spcAft>
                <a:buNone/>
              </a:pPr>
              <a:r>
                <a:t/>
              </a:r>
              <a:endParaRPr sz="1800">
                <a:latin typeface="Comic Sans MS"/>
                <a:ea typeface="Comic Sans MS"/>
                <a:cs typeface="Comic Sans MS"/>
                <a:sym typeface="Comic Sans MS"/>
              </a:endParaRPr>
            </a:p>
            <a:p>
              <a:pPr indent="0" lvl="0" marL="0" rtl="0" algn="l">
                <a:lnSpc>
                  <a:spcPct val="115000"/>
                </a:lnSpc>
                <a:spcBef>
                  <a:spcPts val="0"/>
                </a:spcBef>
                <a:spcAft>
                  <a:spcPts val="0"/>
                </a:spcAft>
                <a:buNone/>
              </a:pPr>
              <a:r>
                <a:t/>
              </a:r>
              <a:endParaRPr sz="1800">
                <a:latin typeface="Comic Sans MS"/>
                <a:ea typeface="Comic Sans MS"/>
                <a:cs typeface="Comic Sans MS"/>
                <a:sym typeface="Comic Sans MS"/>
              </a:endParaRPr>
            </a:p>
            <a:p>
              <a:pPr indent="0" lvl="0" marL="0" rtl="0" algn="l">
                <a:lnSpc>
                  <a:spcPct val="115000"/>
                </a:lnSpc>
                <a:spcBef>
                  <a:spcPts val="0"/>
                </a:spcBef>
                <a:spcAft>
                  <a:spcPts val="0"/>
                </a:spcAft>
                <a:buNone/>
              </a:pPr>
              <a:r>
                <a:rPr lang="en" sz="1600">
                  <a:solidFill>
                    <a:schemeClr val="dk2"/>
                  </a:solidFill>
                  <a:latin typeface="Inclusive Sans"/>
                  <a:ea typeface="Inclusive Sans"/>
                  <a:cs typeface="Inclusive Sans"/>
                  <a:sym typeface="Inclusive Sans"/>
                </a:rPr>
                <a:t>Unlike, “On-together” our web based game, Cadence will have 2D characters. So, the avatar design will be somewhat similar(known as Chibi style where the head is bigger than the body just for the sake of being cute) to another mobile app game called “Pocket-love”. </a:t>
              </a:r>
              <a:endParaRPr sz="1600">
                <a:solidFill>
                  <a:schemeClr val="dk2"/>
                </a:solidFill>
                <a:latin typeface="Inclusive Sans"/>
                <a:ea typeface="Inclusive Sans"/>
                <a:cs typeface="Inclusive Sans"/>
                <a:sym typeface="Inclusive Sans"/>
              </a:endParaRPr>
            </a:p>
            <a:p>
              <a:pPr indent="0" lvl="0" marL="0" rtl="0" algn="ctr">
                <a:spcBef>
                  <a:spcPts val="0"/>
                </a:spcBef>
                <a:spcAft>
                  <a:spcPts val="0"/>
                </a:spcAft>
                <a:buNone/>
              </a:pPr>
              <a:r>
                <a:t/>
              </a:r>
              <a:endParaRPr sz="3062"/>
            </a:p>
          </p:txBody>
        </p:sp>
        <p:sp>
          <p:nvSpPr>
            <p:cNvPr id="526" name="Google Shape;526;p23"/>
            <p:cNvSpPr/>
            <p:nvPr/>
          </p:nvSpPr>
          <p:spPr>
            <a:xfrm>
              <a:off x="6768750" y="2281550"/>
              <a:ext cx="68400" cy="68400"/>
            </a:xfrm>
            <a:prstGeom prst="ellipse">
              <a:avLst/>
            </a:prstGeom>
            <a:solidFill>
              <a:schemeClr val="accent3"/>
            </a:solidFill>
            <a:ln>
              <a:noFill/>
            </a:ln>
          </p:spPr>
          <p:txBody>
            <a:bodyPr anchorCtr="0" anchor="ctr" bIns="200025" lIns="200025" spcFirstLastPara="1" rIns="200025" wrap="square" tIns="200025">
              <a:noAutofit/>
            </a:bodyPr>
            <a:lstStyle/>
            <a:p>
              <a:pPr indent="0" lvl="0" marL="0" rtl="0" algn="ctr">
                <a:spcBef>
                  <a:spcPts val="0"/>
                </a:spcBef>
                <a:spcAft>
                  <a:spcPts val="0"/>
                </a:spcAft>
                <a:buNone/>
              </a:pPr>
              <a:r>
                <a:t/>
              </a:r>
              <a:endParaRPr sz="3062"/>
            </a:p>
          </p:txBody>
        </p:sp>
        <p:sp>
          <p:nvSpPr>
            <p:cNvPr id="527" name="Google Shape;527;p23"/>
            <p:cNvSpPr/>
            <p:nvPr/>
          </p:nvSpPr>
          <p:spPr>
            <a:xfrm>
              <a:off x="6873486" y="2281550"/>
              <a:ext cx="68400" cy="68400"/>
            </a:xfrm>
            <a:prstGeom prst="ellipse">
              <a:avLst/>
            </a:prstGeom>
            <a:solidFill>
              <a:schemeClr val="accent5"/>
            </a:solidFill>
            <a:ln>
              <a:noFill/>
            </a:ln>
          </p:spPr>
          <p:txBody>
            <a:bodyPr anchorCtr="0" anchor="ctr" bIns="200025" lIns="200025" spcFirstLastPara="1" rIns="200025" wrap="square" tIns="200025">
              <a:noAutofit/>
            </a:bodyPr>
            <a:lstStyle/>
            <a:p>
              <a:pPr indent="0" lvl="0" marL="0" rtl="0" algn="ctr">
                <a:spcBef>
                  <a:spcPts val="0"/>
                </a:spcBef>
                <a:spcAft>
                  <a:spcPts val="0"/>
                </a:spcAft>
                <a:buNone/>
              </a:pPr>
              <a:r>
                <a:t/>
              </a:r>
              <a:endParaRPr sz="3062"/>
            </a:p>
          </p:txBody>
        </p:sp>
        <p:sp>
          <p:nvSpPr>
            <p:cNvPr id="528" name="Google Shape;528;p23"/>
            <p:cNvSpPr/>
            <p:nvPr/>
          </p:nvSpPr>
          <p:spPr>
            <a:xfrm>
              <a:off x="6978223" y="2281550"/>
              <a:ext cx="68400" cy="68400"/>
            </a:xfrm>
            <a:prstGeom prst="ellipse">
              <a:avLst/>
            </a:prstGeom>
            <a:solidFill>
              <a:schemeClr val="accent4"/>
            </a:solidFill>
            <a:ln>
              <a:noFill/>
            </a:ln>
          </p:spPr>
          <p:txBody>
            <a:bodyPr anchorCtr="0" anchor="ctr" bIns="200025" lIns="200025" spcFirstLastPara="1" rIns="200025" wrap="square" tIns="200025">
              <a:noAutofit/>
            </a:bodyPr>
            <a:lstStyle/>
            <a:p>
              <a:pPr indent="0" lvl="0" marL="0" rtl="0" algn="ctr">
                <a:spcBef>
                  <a:spcPts val="0"/>
                </a:spcBef>
                <a:spcAft>
                  <a:spcPts val="0"/>
                </a:spcAft>
                <a:buNone/>
              </a:pPr>
              <a:r>
                <a:t/>
              </a:r>
              <a:endParaRPr sz="3062"/>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000"/>
                                        <p:tgtEl>
                                          <p:spTgt spid="5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grpSp>
        <p:nvGrpSpPr>
          <p:cNvPr id="533" name="Google Shape;533;p24"/>
          <p:cNvGrpSpPr/>
          <p:nvPr/>
        </p:nvGrpSpPr>
        <p:grpSpPr>
          <a:xfrm>
            <a:off x="167325" y="375225"/>
            <a:ext cx="3313407" cy="1014987"/>
            <a:chOff x="3055725" y="715438"/>
            <a:chExt cx="3313407" cy="1014987"/>
          </a:xfrm>
        </p:grpSpPr>
        <p:grpSp>
          <p:nvGrpSpPr>
            <p:cNvPr id="534" name="Google Shape;534;p24"/>
            <p:cNvGrpSpPr/>
            <p:nvPr/>
          </p:nvGrpSpPr>
          <p:grpSpPr>
            <a:xfrm>
              <a:off x="3055725" y="715438"/>
              <a:ext cx="3103050" cy="786500"/>
              <a:chOff x="3007925" y="673613"/>
              <a:chExt cx="3103050" cy="786500"/>
            </a:xfrm>
          </p:grpSpPr>
          <p:sp>
            <p:nvSpPr>
              <p:cNvPr id="535" name="Google Shape;535;p24"/>
              <p:cNvSpPr/>
              <p:nvPr/>
            </p:nvSpPr>
            <p:spPr>
              <a:xfrm>
                <a:off x="3077725" y="721550"/>
                <a:ext cx="2973300" cy="6780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100">
                    <a:solidFill>
                      <a:schemeClr val="dk1"/>
                    </a:solidFill>
                    <a:latin typeface="Maven Pro SemiBold"/>
                    <a:ea typeface="Maven Pro SemiBold"/>
                    <a:cs typeface="Maven Pro SemiBold"/>
                    <a:sym typeface="Maven Pro SemiBold"/>
                  </a:rPr>
                  <a:t>Use Cases:</a:t>
                </a:r>
                <a:endParaRPr sz="4100">
                  <a:solidFill>
                    <a:schemeClr val="dk1"/>
                  </a:solidFill>
                  <a:latin typeface="Maven Pro SemiBold"/>
                  <a:ea typeface="Maven Pro SemiBold"/>
                  <a:cs typeface="Maven Pro SemiBold"/>
                  <a:sym typeface="Maven Pro SemiBold"/>
                </a:endParaRPr>
              </a:p>
            </p:txBody>
          </p:sp>
          <p:sp>
            <p:nvSpPr>
              <p:cNvPr id="536" name="Google Shape;536;p24"/>
              <p:cNvSpPr/>
              <p:nvPr/>
            </p:nvSpPr>
            <p:spPr>
              <a:xfrm>
                <a:off x="3007925" y="673613"/>
                <a:ext cx="137700" cy="1377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7" name="Google Shape;537;p24"/>
              <p:cNvSpPr/>
              <p:nvPr/>
            </p:nvSpPr>
            <p:spPr>
              <a:xfrm>
                <a:off x="5973275" y="673613"/>
                <a:ext cx="137700" cy="1377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8" name="Google Shape;538;p24"/>
              <p:cNvSpPr/>
              <p:nvPr/>
            </p:nvSpPr>
            <p:spPr>
              <a:xfrm>
                <a:off x="5973275" y="1321013"/>
                <a:ext cx="137700" cy="1377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9" name="Google Shape;539;p24"/>
              <p:cNvSpPr/>
              <p:nvPr/>
            </p:nvSpPr>
            <p:spPr>
              <a:xfrm>
                <a:off x="3007925" y="1311913"/>
                <a:ext cx="137700" cy="1482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 </a:t>
                </a:r>
                <a:endParaRPr>
                  <a:solidFill>
                    <a:schemeClr val="dk1"/>
                  </a:solidFill>
                </a:endParaRPr>
              </a:p>
            </p:txBody>
          </p:sp>
        </p:grpSp>
        <p:sp>
          <p:nvSpPr>
            <p:cNvPr id="540" name="Google Shape;540;p24"/>
            <p:cNvSpPr/>
            <p:nvPr/>
          </p:nvSpPr>
          <p:spPr>
            <a:xfrm rot="-2281323">
              <a:off x="6037771" y="1389972"/>
              <a:ext cx="271725" cy="287249"/>
            </a:xfrm>
            <a:custGeom>
              <a:rect b="b" l="l" r="r" t="t"/>
              <a:pathLst>
                <a:path extrusionOk="0" h="5504" w="5206">
                  <a:moveTo>
                    <a:pt x="2726" y="0"/>
                  </a:moveTo>
                  <a:lnTo>
                    <a:pt x="0" y="5493"/>
                  </a:lnTo>
                  <a:lnTo>
                    <a:pt x="2591" y="4653"/>
                  </a:lnTo>
                  <a:lnTo>
                    <a:pt x="5206" y="5504"/>
                  </a:lnTo>
                  <a:close/>
                </a:path>
              </a:pathLst>
            </a:custGeom>
            <a:solidFill>
              <a:schemeClr val="lt2"/>
            </a:solidFill>
            <a:ln cap="flat" cmpd="sng" w="9525">
              <a:solidFill>
                <a:schemeClr val="lt1"/>
              </a:solidFill>
              <a:prstDash val="solid"/>
              <a:round/>
              <a:headEnd len="med" w="med" type="none"/>
              <a:tailEnd len="med" w="med" type="none"/>
            </a:ln>
          </p:spPr>
        </p:sp>
      </p:grpSp>
      <p:sp>
        <p:nvSpPr>
          <p:cNvPr id="541" name="Google Shape;541;p24"/>
          <p:cNvSpPr/>
          <p:nvPr/>
        </p:nvSpPr>
        <p:spPr>
          <a:xfrm>
            <a:off x="5129000" y="1318800"/>
            <a:ext cx="3623700" cy="2972700"/>
          </a:xfrm>
          <a:prstGeom prst="roundRect">
            <a:avLst>
              <a:gd fmla="val 4803" name="adj"/>
            </a:avLst>
          </a:prstGeom>
          <a:solidFill>
            <a:schemeClr val="lt2"/>
          </a:solidFill>
          <a:ln>
            <a:noFill/>
          </a:ln>
          <a:effectLst>
            <a:outerShdw blurRad="57150" rotWithShape="0" algn="bl"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mic Sans MS"/>
              <a:ea typeface="Comic Sans MS"/>
              <a:cs typeface="Comic Sans MS"/>
              <a:sym typeface="Comic Sans MS"/>
            </a:endParaRPr>
          </a:p>
        </p:txBody>
      </p:sp>
      <p:grpSp>
        <p:nvGrpSpPr>
          <p:cNvPr id="542" name="Google Shape;542;p24"/>
          <p:cNvGrpSpPr/>
          <p:nvPr/>
        </p:nvGrpSpPr>
        <p:grpSpPr>
          <a:xfrm flipH="1" rot="10800000">
            <a:off x="5220534" y="1567056"/>
            <a:ext cx="277873" cy="68400"/>
            <a:chOff x="5202525" y="2420932"/>
            <a:chExt cx="277873" cy="68400"/>
          </a:xfrm>
        </p:grpSpPr>
        <p:sp>
          <p:nvSpPr>
            <p:cNvPr id="543" name="Google Shape;543;p24"/>
            <p:cNvSpPr/>
            <p:nvPr/>
          </p:nvSpPr>
          <p:spPr>
            <a:xfrm>
              <a:off x="5202525" y="2420932"/>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4" name="Google Shape;544;p24"/>
            <p:cNvSpPr/>
            <p:nvPr/>
          </p:nvSpPr>
          <p:spPr>
            <a:xfrm>
              <a:off x="5307261" y="2420932"/>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5" name="Google Shape;545;p24"/>
            <p:cNvSpPr/>
            <p:nvPr/>
          </p:nvSpPr>
          <p:spPr>
            <a:xfrm>
              <a:off x="5411998" y="2420932"/>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546" name="Google Shape;546;p24"/>
          <p:cNvSpPr/>
          <p:nvPr/>
        </p:nvSpPr>
        <p:spPr>
          <a:xfrm>
            <a:off x="411700" y="2319600"/>
            <a:ext cx="4160400" cy="2162400"/>
          </a:xfrm>
          <a:prstGeom prst="roundRect">
            <a:avLst>
              <a:gd fmla="val 4803" name="adj"/>
            </a:avLst>
          </a:prstGeom>
          <a:solidFill>
            <a:schemeClr val="lt2"/>
          </a:solidFill>
          <a:ln>
            <a:noFill/>
          </a:ln>
          <a:effectLst>
            <a:outerShdw blurRad="57150" rotWithShape="0" algn="bl"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47" name="Google Shape;547;p24"/>
          <p:cNvGrpSpPr/>
          <p:nvPr/>
        </p:nvGrpSpPr>
        <p:grpSpPr>
          <a:xfrm>
            <a:off x="411700" y="2420932"/>
            <a:ext cx="277873" cy="68400"/>
            <a:chOff x="411700" y="2420932"/>
            <a:chExt cx="277873" cy="68400"/>
          </a:xfrm>
        </p:grpSpPr>
        <p:sp>
          <p:nvSpPr>
            <p:cNvPr id="548" name="Google Shape;548;p24"/>
            <p:cNvSpPr/>
            <p:nvPr/>
          </p:nvSpPr>
          <p:spPr>
            <a:xfrm>
              <a:off x="411700" y="2420932"/>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9" name="Google Shape;549;p24"/>
            <p:cNvSpPr/>
            <p:nvPr/>
          </p:nvSpPr>
          <p:spPr>
            <a:xfrm>
              <a:off x="516436" y="2420932"/>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0" name="Google Shape;550;p24"/>
            <p:cNvSpPr/>
            <p:nvPr/>
          </p:nvSpPr>
          <p:spPr>
            <a:xfrm>
              <a:off x="621173" y="2420932"/>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551" name="Google Shape;551;p24"/>
          <p:cNvSpPr/>
          <p:nvPr/>
        </p:nvSpPr>
        <p:spPr>
          <a:xfrm>
            <a:off x="341522" y="1539750"/>
            <a:ext cx="3810300" cy="630300"/>
          </a:xfrm>
          <a:prstGeom prst="roundRect">
            <a:avLst>
              <a:gd fmla="val 36884" name="adj"/>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Maven Pro SemiBold"/>
                <a:ea typeface="Maven Pro SemiBold"/>
                <a:cs typeface="Maven Pro SemiBold"/>
                <a:sym typeface="Maven Pro SemiBold"/>
              </a:rPr>
              <a:t>Exam &amp; Deadline Preparation:</a:t>
            </a:r>
            <a:endParaRPr sz="1900">
              <a:solidFill>
                <a:srgbClr val="0D0D0D"/>
              </a:solidFill>
              <a:latin typeface="Maven Pro SemiBold"/>
              <a:ea typeface="Maven Pro SemiBold"/>
              <a:cs typeface="Maven Pro SemiBold"/>
              <a:sym typeface="Maven Pro SemiBold"/>
            </a:endParaRPr>
          </a:p>
        </p:txBody>
      </p:sp>
      <p:sp>
        <p:nvSpPr>
          <p:cNvPr id="552" name="Google Shape;552;p24"/>
          <p:cNvSpPr txBox="1"/>
          <p:nvPr>
            <p:ph idx="4" type="subTitle"/>
          </p:nvPr>
        </p:nvSpPr>
        <p:spPr>
          <a:xfrm>
            <a:off x="516425" y="2548200"/>
            <a:ext cx="4055700" cy="16392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1200"/>
              </a:spcAft>
              <a:buClr>
                <a:schemeClr val="dk1"/>
              </a:buClr>
              <a:buSzPts val="1100"/>
              <a:buFont typeface="Arial"/>
              <a:buNone/>
            </a:pPr>
            <a:r>
              <a:rPr lang="en" sz="1400">
                <a:latin typeface="Inclusive Sans"/>
                <a:ea typeface="Inclusive Sans"/>
                <a:cs typeface="Inclusive Sans"/>
                <a:sym typeface="Inclusive Sans"/>
              </a:rPr>
              <a:t>A student or professional joins a Cadence room before an exam or deadline. Everyone follows the same focus timer, works quietly and can have brief discussions when needed. Seeing others working at the same time helps all to stay motivated and focused.</a:t>
            </a:r>
            <a:endParaRPr sz="1600">
              <a:latin typeface="Inclusive Sans"/>
              <a:ea typeface="Inclusive Sans"/>
              <a:cs typeface="Inclusive Sans"/>
              <a:sym typeface="Inclusive Sans"/>
            </a:endParaRPr>
          </a:p>
        </p:txBody>
      </p:sp>
      <p:sp>
        <p:nvSpPr>
          <p:cNvPr id="553" name="Google Shape;553;p24"/>
          <p:cNvSpPr txBox="1"/>
          <p:nvPr>
            <p:ph idx="5" type="subTitle"/>
          </p:nvPr>
        </p:nvSpPr>
        <p:spPr>
          <a:xfrm>
            <a:off x="5160950" y="1711275"/>
            <a:ext cx="3559800" cy="22842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sz="1600">
                <a:latin typeface="Inclusive Sans"/>
                <a:ea typeface="Inclusive Sans"/>
                <a:cs typeface="Inclusive Sans"/>
                <a:sym typeface="Inclusive Sans"/>
              </a:rPr>
              <a:t>A remote worker or hobbyist joins a room while doing office tasks, coding, writing, or creative work. Even without talking, seeing others working helps them stay focused and avoid distractions.</a:t>
            </a:r>
            <a:endParaRPr sz="1600">
              <a:latin typeface="Inclusive Sans"/>
              <a:ea typeface="Inclusive Sans"/>
              <a:cs typeface="Inclusive Sans"/>
              <a:sym typeface="Inclusive Sans"/>
            </a:endParaRPr>
          </a:p>
          <a:p>
            <a:pPr indent="0" lvl="0" marL="0" rtl="0" algn="l">
              <a:spcBef>
                <a:spcPts val="1200"/>
              </a:spcBef>
              <a:spcAft>
                <a:spcPts val="1200"/>
              </a:spcAft>
              <a:buNone/>
            </a:pPr>
            <a:r>
              <a:t/>
            </a:r>
            <a:endParaRPr sz="1600">
              <a:latin typeface="Inclusive Sans"/>
              <a:ea typeface="Inclusive Sans"/>
              <a:cs typeface="Inclusive Sans"/>
              <a:sym typeface="Inclusive Sans"/>
            </a:endParaRPr>
          </a:p>
        </p:txBody>
      </p:sp>
      <p:sp>
        <p:nvSpPr>
          <p:cNvPr id="554" name="Google Shape;554;p24"/>
          <p:cNvSpPr/>
          <p:nvPr/>
        </p:nvSpPr>
        <p:spPr>
          <a:xfrm>
            <a:off x="4942397" y="512700"/>
            <a:ext cx="3810300" cy="630300"/>
          </a:xfrm>
          <a:prstGeom prst="roundRect">
            <a:avLst>
              <a:gd fmla="val 39049" name="adj"/>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Maven Pro Medium"/>
                <a:ea typeface="Maven Pro Medium"/>
                <a:cs typeface="Maven Pro Medium"/>
                <a:sym typeface="Maven Pro Medium"/>
              </a:rPr>
              <a:t>Remote Work or Personal Project:</a:t>
            </a:r>
            <a:endParaRPr sz="1800">
              <a:solidFill>
                <a:srgbClr val="0D0D0D"/>
              </a:solidFill>
              <a:latin typeface="Maven Pro Medium"/>
              <a:ea typeface="Maven Pro Medium"/>
              <a:cs typeface="Maven Pro Medium"/>
              <a:sym typeface="Maven Pro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558" name="Shape 558"/>
        <p:cNvGrpSpPr/>
        <p:nvPr/>
      </p:nvGrpSpPr>
      <p:grpSpPr>
        <a:xfrm>
          <a:off x="0" y="0"/>
          <a:ext cx="0" cy="0"/>
          <a:chOff x="0" y="0"/>
          <a:chExt cx="0" cy="0"/>
        </a:xfrm>
      </p:grpSpPr>
      <p:sp>
        <p:nvSpPr>
          <p:cNvPr id="559" name="Google Shape;559;p25"/>
          <p:cNvSpPr txBox="1"/>
          <p:nvPr>
            <p:ph idx="7" type="body"/>
          </p:nvPr>
        </p:nvSpPr>
        <p:spPr>
          <a:xfrm>
            <a:off x="1209000" y="1089150"/>
            <a:ext cx="6941400" cy="3275700"/>
          </a:xfrm>
          <a:prstGeom prst="rect">
            <a:avLst/>
          </a:prstGeom>
        </p:spPr>
        <p:txBody>
          <a:bodyPr anchorCtr="0" anchor="t" bIns="182875" lIns="164575" spcFirstLastPara="1" rIns="164575" wrap="square" tIns="0">
            <a:normAutofit fontScale="85000" lnSpcReduction="10000"/>
          </a:bodyPr>
          <a:lstStyle/>
          <a:p>
            <a:pPr indent="0" lvl="0" marL="0" rtl="0" algn="l">
              <a:lnSpc>
                <a:spcPct val="429545"/>
              </a:lnSpc>
              <a:spcBef>
                <a:spcPts val="1200"/>
              </a:spcBef>
              <a:spcAft>
                <a:spcPts val="0"/>
              </a:spcAft>
              <a:buNone/>
            </a:pPr>
            <a:r>
              <a:t/>
            </a:r>
            <a:endParaRPr sz="4915"/>
          </a:p>
          <a:p>
            <a:pPr indent="0" lvl="0" marL="0" rtl="0" algn="l">
              <a:spcBef>
                <a:spcPts val="1200"/>
              </a:spcBef>
              <a:spcAft>
                <a:spcPts val="1200"/>
              </a:spcAft>
              <a:buNone/>
            </a:pPr>
            <a:r>
              <a:t/>
            </a:r>
            <a:endParaRPr sz="1900"/>
          </a:p>
        </p:txBody>
      </p:sp>
      <p:grpSp>
        <p:nvGrpSpPr>
          <p:cNvPr id="560" name="Google Shape;560;p25"/>
          <p:cNvGrpSpPr/>
          <p:nvPr/>
        </p:nvGrpSpPr>
        <p:grpSpPr>
          <a:xfrm>
            <a:off x="964821" y="463783"/>
            <a:ext cx="7388460" cy="4002441"/>
            <a:chOff x="4514863" y="1255050"/>
            <a:chExt cx="2200256" cy="2633531"/>
          </a:xfrm>
        </p:grpSpPr>
        <p:sp>
          <p:nvSpPr>
            <p:cNvPr id="561" name="Google Shape;561;p25"/>
            <p:cNvSpPr/>
            <p:nvPr/>
          </p:nvSpPr>
          <p:spPr>
            <a:xfrm>
              <a:off x="4514863" y="1255050"/>
              <a:ext cx="2200200" cy="433200"/>
            </a:xfrm>
            <a:prstGeom prst="roundRect">
              <a:avLst>
                <a:gd fmla="val 46272" name="adj"/>
              </a:avLst>
            </a:prstGeom>
            <a:solidFill>
              <a:srgbClr val="EEEE64"/>
            </a:solidFill>
            <a:ln>
              <a:noFill/>
            </a:ln>
          </p:spPr>
          <p:txBody>
            <a:bodyPr anchorCtr="0" anchor="ctr" bIns="118900" lIns="118900" spcFirstLastPara="1" rIns="118900" wrap="square" tIns="118900">
              <a:noAutofit/>
            </a:bodyPr>
            <a:lstStyle/>
            <a:p>
              <a:pPr indent="0" lvl="0" marL="0" rtl="0" algn="ctr">
                <a:spcBef>
                  <a:spcPts val="0"/>
                </a:spcBef>
                <a:spcAft>
                  <a:spcPts val="0"/>
                </a:spcAft>
                <a:buNone/>
              </a:pPr>
              <a:r>
                <a:rPr lang="en" sz="3220">
                  <a:solidFill>
                    <a:srgbClr val="5E5E5E"/>
                  </a:solidFill>
                  <a:latin typeface="Maven Pro SemiBold"/>
                  <a:ea typeface="Maven Pro SemiBold"/>
                  <a:cs typeface="Maven Pro SemiBold"/>
                  <a:sym typeface="Maven Pro SemiBold"/>
                </a:rPr>
                <a:t>PROJECT OBJECTIVES</a:t>
              </a:r>
              <a:endParaRPr sz="3220">
                <a:solidFill>
                  <a:srgbClr val="5E5E5E"/>
                </a:solidFill>
                <a:latin typeface="Maven Pro SemiBold"/>
                <a:ea typeface="Maven Pro SemiBold"/>
                <a:cs typeface="Maven Pro SemiBold"/>
                <a:sym typeface="Maven Pro SemiBold"/>
              </a:endParaRPr>
            </a:p>
          </p:txBody>
        </p:sp>
        <p:sp>
          <p:nvSpPr>
            <p:cNvPr id="562" name="Google Shape;562;p25"/>
            <p:cNvSpPr/>
            <p:nvPr/>
          </p:nvSpPr>
          <p:spPr>
            <a:xfrm>
              <a:off x="4514863" y="2788481"/>
              <a:ext cx="1100100" cy="1100100"/>
            </a:xfrm>
            <a:prstGeom prst="roundRect">
              <a:avLst>
                <a:gd fmla="val 16667" name="adj"/>
              </a:avLst>
            </a:prstGeom>
            <a:solidFill>
              <a:srgbClr val="4E4E4E"/>
            </a:solidFill>
            <a:ln>
              <a:noFill/>
            </a:ln>
          </p:spPr>
          <p:txBody>
            <a:bodyPr anchorCtr="0" anchor="ctr" bIns="118900" lIns="118900" spcFirstLastPara="1" rIns="118900" wrap="square" tIns="118900">
              <a:noAutofit/>
            </a:bodyPr>
            <a:lstStyle/>
            <a:p>
              <a:pPr indent="0" lvl="0" marL="0" rtl="0" algn="ctr">
                <a:spcBef>
                  <a:spcPts val="0"/>
                </a:spcBef>
                <a:spcAft>
                  <a:spcPts val="0"/>
                </a:spcAft>
                <a:buNone/>
              </a:pPr>
              <a:r>
                <a:t/>
              </a:r>
              <a:endParaRPr sz="1820">
                <a:latin typeface="Arial"/>
                <a:ea typeface="Arial"/>
                <a:cs typeface="Arial"/>
                <a:sym typeface="Arial"/>
              </a:endParaRPr>
            </a:p>
          </p:txBody>
        </p:sp>
        <p:sp>
          <p:nvSpPr>
            <p:cNvPr id="563" name="Google Shape;563;p25"/>
            <p:cNvSpPr/>
            <p:nvPr/>
          </p:nvSpPr>
          <p:spPr>
            <a:xfrm>
              <a:off x="5615019" y="2788481"/>
              <a:ext cx="1100100" cy="1100100"/>
            </a:xfrm>
            <a:prstGeom prst="roundRect">
              <a:avLst>
                <a:gd fmla="val 16667" name="adj"/>
              </a:avLst>
            </a:prstGeom>
            <a:solidFill>
              <a:srgbClr val="5E5E5E"/>
            </a:solidFill>
            <a:ln>
              <a:noFill/>
            </a:ln>
          </p:spPr>
          <p:txBody>
            <a:bodyPr anchorCtr="0" anchor="ctr" bIns="118900" lIns="118900" spcFirstLastPara="1" rIns="118900" wrap="square" tIns="118900">
              <a:noAutofit/>
            </a:bodyPr>
            <a:lstStyle/>
            <a:p>
              <a:pPr indent="0" lvl="0" marL="0" rtl="0" algn="ctr">
                <a:spcBef>
                  <a:spcPts val="0"/>
                </a:spcBef>
                <a:spcAft>
                  <a:spcPts val="0"/>
                </a:spcAft>
                <a:buNone/>
              </a:pPr>
              <a:r>
                <a:t/>
              </a:r>
              <a:endParaRPr sz="1820">
                <a:latin typeface="Arial"/>
                <a:ea typeface="Arial"/>
                <a:cs typeface="Arial"/>
                <a:sym typeface="Arial"/>
              </a:endParaRPr>
            </a:p>
          </p:txBody>
        </p:sp>
        <p:sp>
          <p:nvSpPr>
            <p:cNvPr id="564" name="Google Shape;564;p25"/>
            <p:cNvSpPr/>
            <p:nvPr/>
          </p:nvSpPr>
          <p:spPr>
            <a:xfrm>
              <a:off x="4514863" y="1688381"/>
              <a:ext cx="1100100" cy="1100100"/>
            </a:xfrm>
            <a:prstGeom prst="roundRect">
              <a:avLst>
                <a:gd fmla="val 16667" name="adj"/>
              </a:avLst>
            </a:prstGeom>
            <a:solidFill>
              <a:srgbClr val="0C0C0C"/>
            </a:solidFill>
            <a:ln>
              <a:noFill/>
            </a:ln>
          </p:spPr>
          <p:txBody>
            <a:bodyPr anchorCtr="0" anchor="ctr" bIns="118900" lIns="118900" spcFirstLastPara="1" rIns="118900" wrap="square" tIns="118900">
              <a:noAutofit/>
            </a:bodyPr>
            <a:lstStyle/>
            <a:p>
              <a:pPr indent="0" lvl="0" marL="0" rtl="0" algn="ctr">
                <a:spcBef>
                  <a:spcPts val="0"/>
                </a:spcBef>
                <a:spcAft>
                  <a:spcPts val="0"/>
                </a:spcAft>
                <a:buNone/>
              </a:pPr>
              <a:r>
                <a:t/>
              </a:r>
              <a:endParaRPr sz="1820">
                <a:latin typeface="Arial"/>
                <a:ea typeface="Arial"/>
                <a:cs typeface="Arial"/>
                <a:sym typeface="Arial"/>
              </a:endParaRPr>
            </a:p>
          </p:txBody>
        </p:sp>
        <p:sp>
          <p:nvSpPr>
            <p:cNvPr id="565" name="Google Shape;565;p25"/>
            <p:cNvSpPr/>
            <p:nvPr/>
          </p:nvSpPr>
          <p:spPr>
            <a:xfrm>
              <a:off x="5615019" y="1688381"/>
              <a:ext cx="1100100" cy="1100100"/>
            </a:xfrm>
            <a:prstGeom prst="roundRect">
              <a:avLst>
                <a:gd fmla="val 16667" name="adj"/>
              </a:avLst>
            </a:prstGeom>
            <a:solidFill>
              <a:srgbClr val="2E2E2E"/>
            </a:solidFill>
            <a:ln>
              <a:noFill/>
            </a:ln>
          </p:spPr>
          <p:txBody>
            <a:bodyPr anchorCtr="0" anchor="ctr" bIns="118900" lIns="118900" spcFirstLastPara="1" rIns="118900" wrap="square" tIns="118900">
              <a:noAutofit/>
            </a:bodyPr>
            <a:lstStyle/>
            <a:p>
              <a:pPr indent="0" lvl="0" marL="0" rtl="0" algn="ctr">
                <a:spcBef>
                  <a:spcPts val="0"/>
                </a:spcBef>
                <a:spcAft>
                  <a:spcPts val="0"/>
                </a:spcAft>
                <a:buNone/>
              </a:pPr>
              <a:r>
                <a:t/>
              </a:r>
              <a:endParaRPr sz="1820">
                <a:latin typeface="Arial"/>
                <a:ea typeface="Arial"/>
                <a:cs typeface="Arial"/>
                <a:sym typeface="Arial"/>
              </a:endParaRPr>
            </a:p>
          </p:txBody>
        </p:sp>
        <p:sp>
          <p:nvSpPr>
            <p:cNvPr id="566" name="Google Shape;566;p25"/>
            <p:cNvSpPr txBox="1"/>
            <p:nvPr/>
          </p:nvSpPr>
          <p:spPr>
            <a:xfrm>
              <a:off x="4618348" y="1815217"/>
              <a:ext cx="996600" cy="846300"/>
            </a:xfrm>
            <a:prstGeom prst="rect">
              <a:avLst/>
            </a:prstGeom>
            <a:noFill/>
            <a:ln>
              <a:noFill/>
            </a:ln>
          </p:spPr>
          <p:txBody>
            <a:bodyPr anchorCtr="0" anchor="t" bIns="0" lIns="0" spcFirstLastPara="1" rIns="0" wrap="square" tIns="0">
              <a:normAutofit/>
            </a:bodyPr>
            <a:lstStyle/>
            <a:p>
              <a:pPr indent="0" lvl="0" marL="0" marR="365760" rtl="0" algn="l">
                <a:lnSpc>
                  <a:spcPct val="115000"/>
                </a:lnSpc>
                <a:spcBef>
                  <a:spcPts val="520"/>
                </a:spcBef>
                <a:spcAft>
                  <a:spcPts val="0"/>
                </a:spcAft>
                <a:buNone/>
              </a:pPr>
              <a:r>
                <a:rPr lang="en" sz="2000">
                  <a:solidFill>
                    <a:srgbClr val="EEEE64"/>
                  </a:solidFill>
                  <a:latin typeface="Inclusive Sans"/>
                  <a:ea typeface="Inclusive Sans"/>
                  <a:cs typeface="Inclusive Sans"/>
                  <a:sym typeface="Inclusive Sans"/>
                </a:rPr>
                <a:t>Build a virtual co‑working space for the web</a:t>
              </a:r>
              <a:endParaRPr sz="2000">
                <a:solidFill>
                  <a:srgbClr val="EEEE64"/>
                </a:solidFill>
                <a:latin typeface="Inclusive Sans"/>
                <a:ea typeface="Inclusive Sans"/>
                <a:cs typeface="Inclusive Sans"/>
                <a:sym typeface="Inclusive Sans"/>
              </a:endParaRPr>
            </a:p>
          </p:txBody>
        </p:sp>
        <p:sp>
          <p:nvSpPr>
            <p:cNvPr id="567" name="Google Shape;567;p25"/>
            <p:cNvSpPr txBox="1"/>
            <p:nvPr/>
          </p:nvSpPr>
          <p:spPr>
            <a:xfrm>
              <a:off x="5718525" y="1815225"/>
              <a:ext cx="893100" cy="846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520"/>
                </a:spcBef>
                <a:spcAft>
                  <a:spcPts val="0"/>
                </a:spcAft>
                <a:buNone/>
              </a:pPr>
              <a:r>
                <a:rPr lang="en" sz="2000">
                  <a:solidFill>
                    <a:srgbClr val="EEEE64"/>
                  </a:solidFill>
                  <a:latin typeface="Inclusive Sans"/>
                  <a:ea typeface="Inclusive Sans"/>
                  <a:cs typeface="Inclusive Sans"/>
                  <a:sym typeface="Inclusive Sans"/>
                </a:rPr>
                <a:t>Support shared focus sessions with a synced time</a:t>
              </a:r>
              <a:endParaRPr sz="2000">
                <a:solidFill>
                  <a:srgbClr val="EEEE64"/>
                </a:solidFill>
                <a:latin typeface="Inclusive Sans"/>
                <a:ea typeface="Inclusive Sans"/>
                <a:cs typeface="Inclusive Sans"/>
                <a:sym typeface="Inclusive Sans"/>
              </a:endParaRPr>
            </a:p>
          </p:txBody>
        </p:sp>
        <p:sp>
          <p:nvSpPr>
            <p:cNvPr id="568" name="Google Shape;568;p25"/>
            <p:cNvSpPr txBox="1"/>
            <p:nvPr/>
          </p:nvSpPr>
          <p:spPr>
            <a:xfrm>
              <a:off x="4618350" y="2915375"/>
              <a:ext cx="893100" cy="846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520"/>
                </a:spcBef>
                <a:spcAft>
                  <a:spcPts val="0"/>
                </a:spcAft>
                <a:buNone/>
              </a:pPr>
              <a:r>
                <a:rPr lang="en" sz="2000">
                  <a:solidFill>
                    <a:srgbClr val="EEEE64"/>
                  </a:solidFill>
                  <a:latin typeface="Inclusive Sans"/>
                  <a:ea typeface="Inclusive Sans"/>
                  <a:cs typeface="Inclusive Sans"/>
                  <a:sym typeface="Inclusive Sans"/>
                </a:rPr>
                <a:t>Show live activity from everyone in the room</a:t>
              </a:r>
              <a:endParaRPr sz="2000">
                <a:solidFill>
                  <a:srgbClr val="EEEE64"/>
                </a:solidFill>
                <a:latin typeface="Inclusive Sans"/>
                <a:ea typeface="Inclusive Sans"/>
                <a:cs typeface="Inclusive Sans"/>
                <a:sym typeface="Inclusive Sans"/>
              </a:endParaRPr>
            </a:p>
          </p:txBody>
        </p:sp>
        <p:sp>
          <p:nvSpPr>
            <p:cNvPr id="569" name="Google Shape;569;p25"/>
            <p:cNvSpPr txBox="1"/>
            <p:nvPr/>
          </p:nvSpPr>
          <p:spPr>
            <a:xfrm>
              <a:off x="5718525" y="2915375"/>
              <a:ext cx="893100" cy="846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520"/>
                </a:spcBef>
                <a:spcAft>
                  <a:spcPts val="0"/>
                </a:spcAft>
                <a:buNone/>
              </a:pPr>
              <a:r>
                <a:rPr lang="en" sz="2000">
                  <a:solidFill>
                    <a:srgbClr val="EEEE64"/>
                  </a:solidFill>
                  <a:latin typeface="Inclusive Sans"/>
                  <a:ea typeface="Inclusive Sans"/>
                  <a:cs typeface="Inclusive Sans"/>
                  <a:sym typeface="Inclusive Sans"/>
                </a:rPr>
                <a:t> Keep things calm while still making teamwork easy</a:t>
              </a:r>
              <a:endParaRPr sz="2000">
                <a:solidFill>
                  <a:srgbClr val="EEEE64"/>
                </a:solidFill>
                <a:latin typeface="Inclusive Sans"/>
                <a:ea typeface="Inclusive Sans"/>
                <a:cs typeface="Inclusive Sans"/>
                <a:sym typeface="Inclusive Sans"/>
              </a:endParaRPr>
            </a:p>
          </p:txBody>
        </p:sp>
      </p:grpSp>
      <p:pic>
        <p:nvPicPr>
          <p:cNvPr id="570" name="Google Shape;570;p25" title="ChatGPT Image Feb 8, 2026, 02_31_50 PM.png"/>
          <p:cNvPicPr preferRelativeResize="0"/>
          <p:nvPr/>
        </p:nvPicPr>
        <p:blipFill>
          <a:blip r:embed="rId3">
            <a:alphaModFix/>
          </a:blip>
          <a:stretch>
            <a:fillRect/>
          </a:stretch>
        </p:blipFill>
        <p:spPr>
          <a:xfrm>
            <a:off x="77225" y="241275"/>
            <a:ext cx="1020649" cy="84786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574" name="Shape 574"/>
        <p:cNvGrpSpPr/>
        <p:nvPr/>
      </p:nvGrpSpPr>
      <p:grpSpPr>
        <a:xfrm>
          <a:off x="0" y="0"/>
          <a:ext cx="0" cy="0"/>
          <a:chOff x="0" y="0"/>
          <a:chExt cx="0" cy="0"/>
        </a:xfrm>
      </p:grpSpPr>
      <p:sp>
        <p:nvSpPr>
          <p:cNvPr id="575" name="Google Shape;575;p26"/>
          <p:cNvSpPr txBox="1"/>
          <p:nvPr>
            <p:ph type="title"/>
          </p:nvPr>
        </p:nvSpPr>
        <p:spPr>
          <a:xfrm>
            <a:off x="186625" y="192575"/>
            <a:ext cx="8520600" cy="62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SYSTEM FEATURES</a:t>
            </a:r>
            <a:endParaRPr/>
          </a:p>
        </p:txBody>
      </p:sp>
      <p:sp>
        <p:nvSpPr>
          <p:cNvPr id="576" name="Google Shape;576;p26"/>
          <p:cNvSpPr/>
          <p:nvPr/>
        </p:nvSpPr>
        <p:spPr>
          <a:xfrm rot="5400000">
            <a:off x="1047825" y="490325"/>
            <a:ext cx="2628900" cy="3321600"/>
          </a:xfrm>
          <a:prstGeom prst="wedgeRoundRectCallout">
            <a:avLst>
              <a:gd fmla="val -20833" name="adj1"/>
              <a:gd fmla="val 62500" name="adj2"/>
              <a:gd fmla="val 0" name="adj3"/>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577" name="Google Shape;577;p26"/>
          <p:cNvSpPr txBox="1"/>
          <p:nvPr/>
        </p:nvSpPr>
        <p:spPr>
          <a:xfrm>
            <a:off x="505500" y="1073525"/>
            <a:ext cx="4066500" cy="2720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User authentication and profiles</a:t>
            </a:r>
            <a:endParaRPr>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Public &amp; private virtual rooms</a:t>
            </a:r>
            <a:endParaRPr>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Shared Pomodoro-based focus timer</a:t>
            </a:r>
            <a:endParaRPr>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Real-time presence &amp; activity status</a:t>
            </a:r>
            <a:endParaRPr>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Room-based text communication</a:t>
            </a:r>
            <a:endParaRPr>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2D avatars reflecting user state</a:t>
            </a:r>
            <a:endParaRPr>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Session history &amp; productivity data</a:t>
            </a:r>
            <a:endParaRPr>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Clean, minimal, responsive UI</a:t>
            </a:r>
            <a:endParaRPr>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p:txBody>
      </p:sp>
      <p:pic>
        <p:nvPicPr>
          <p:cNvPr id="578" name="Google Shape;578;p26" title="ChatGPT Image Feb 8, 2026, 02_06_46 PM.png"/>
          <p:cNvPicPr preferRelativeResize="0"/>
          <p:nvPr/>
        </p:nvPicPr>
        <p:blipFill>
          <a:blip r:embed="rId3">
            <a:alphaModFix/>
          </a:blip>
          <a:stretch>
            <a:fillRect/>
          </a:stretch>
        </p:blipFill>
        <p:spPr>
          <a:xfrm>
            <a:off x="4226325" y="192575"/>
            <a:ext cx="4734026" cy="41484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